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Amatic SC"/>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60E5DA4-D455-4563-BBA2-B186E210167E}">
  <a:tblStyle styleId="{F60E5DA4-D455-4563-BBA2-B186E210167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AmaticSC-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08fbbb83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08fbbb83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08fbbb83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08fbbb83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08fbbb83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08fbbb83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stages of EDA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08fbbb83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08fbbb83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08fbbb83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08fbbb83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08fbbb830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08fbbb830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scale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08fbbb830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08fbbb830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08fbbb83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08fbbb83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08fbbb83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08fbbb83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08fbbb83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08fbbb83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This data meets requirements for modeling</a:t>
            </a:r>
            <a:endParaRPr/>
          </a:p>
          <a:p>
            <a:pPr indent="0" lvl="0" marL="0" rtl="0">
              <a:spcBef>
                <a:spcPts val="0"/>
              </a:spcBef>
              <a:spcAft>
                <a:spcPts val="0"/>
              </a:spcAft>
              <a:buClr>
                <a:schemeClr val="dk1"/>
              </a:buClr>
              <a:buSzPts val="1100"/>
              <a:buFont typeface="Arial"/>
              <a:buNone/>
            </a:pPr>
            <a:r>
              <a:rPr lang="en"/>
              <a:t>This data is worth the customer and my time</a:t>
            </a:r>
            <a:endParaRPr/>
          </a:p>
          <a:p>
            <a:pPr indent="0" lvl="0" marL="0" rt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08fbbb83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08fbbb83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08fbbb83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08fbbb83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08fbbb83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08fbbb83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 -- the meat of today’s talk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08fbbb83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08fbbb83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 we turn a sea of text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08fbbb830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08fbbb830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Into structured blocks that have attributes to help us build something meaningful?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08fbbb83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08fbbb83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does a computer see?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08fbbb83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08fbbb83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08fbbb830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08fbbb830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08fbbb83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08fbbb83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08fbbb830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08fbbb830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08fbbb830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08fbbb830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08fbbb8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08fbbb8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	1. Initial (A client has some data that they are interested in tapping into for future solutions, but aren't quite sure of all the gold (pic of something awesome) -- or fools' gold (pic of some shit) -- that lies within)</a:t>
            </a:r>
            <a:endParaRPr/>
          </a:p>
          <a:p>
            <a:pPr indent="0" lvl="0" marL="0" rtl="0">
              <a:spcBef>
                <a:spcPts val="0"/>
              </a:spcBef>
              <a:spcAft>
                <a:spcPts val="0"/>
              </a:spcAft>
              <a:buNone/>
            </a:pPr>
            <a:r>
              <a:rPr lang="en"/>
              <a:t>		i. This answers questions about whether the data is good enough for modeling and that a solution is feasible.</a:t>
            </a:r>
            <a:endParaRPr/>
          </a:p>
          <a:p>
            <a:pPr indent="0" lvl="0" marL="0" rtl="0">
              <a:spcBef>
                <a:spcPts val="0"/>
              </a:spcBef>
              <a:spcAft>
                <a:spcPts val="0"/>
              </a:spcAft>
              <a:buNone/>
            </a:pPr>
            <a:r>
              <a:rPr lang="en"/>
              <a:t>When a client comes to me to perform modeling of some type, -- classification, mainly -- runway rarely (show pic of modeling runway) split screen of log reg and runway model,</a:t>
            </a:r>
            <a:endParaRPr/>
          </a:p>
          <a:p>
            <a:pPr indent="0" lvl="0" marL="0" rtl="0">
              <a:spcBef>
                <a:spcPts val="0"/>
              </a:spcBef>
              <a:spcAft>
                <a:spcPts val="0"/>
              </a:spcAft>
              <a:buNone/>
            </a:pPr>
            <a:r>
              <a:rPr lang="en"/>
              <a:t>We must first have an understanding of the data we're working with. Most of the time, a client doesn't even have labels, maybe a few examples of hits, so we must infer our own to gain insight if the project is feasible to actually go through with in a certain timeline... To mimic the process, we'll be looking at a dataset without labels.</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
              <a:t>	</a:t>
            </a:r>
            <a:endParaRPr/>
          </a:p>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08fbbb830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08fbbb83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08fbbb830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08fbbb830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08fbbb830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08fbbb830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08fbbb83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08fbbb83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08fbbb83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08fbbb83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08fbbb83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08fbbb83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coprolite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08fbbb83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08fbbb83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2. Pre-to-mid modeling (Initial EDA is good. I have sat with a SME, and we have come up with Targets/Labels for our models. We want to visualize what our development set is looking like. How balanced is our dataset with respect to the targets, etc.)</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		i. This answers questions regarding the models we might initially choose for our solution. This gives us approximations on what features to trust (feature selection), the balance of the dataset with respect to the targets, and how to treat the features with respect to the balance of the dataset targets (ft. weighting)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08fbbb83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08fbbb83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08fbbb83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08fbbb83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17.png"/><Relationship Id="rId5" Type="http://schemas.openxmlformats.org/officeDocument/2006/relationships/image" Target="../media/image16.jpg"/><Relationship Id="rId6" Type="http://schemas.openxmlformats.org/officeDocument/2006/relationships/image" Target="../media/image26.png"/><Relationship Id="rId7"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28.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jpg"/><Relationship Id="rId4"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jpg"/><Relationship Id="rId4" Type="http://schemas.openxmlformats.org/officeDocument/2006/relationships/image" Target="../media/image38.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90500" y="-1778900"/>
            <a:ext cx="9925050" cy="6922400"/>
          </a:xfrm>
          <a:prstGeom prst="rect">
            <a:avLst/>
          </a:prstGeom>
          <a:noFill/>
          <a:ln>
            <a:noFill/>
          </a:ln>
        </p:spPr>
      </p:pic>
      <p:sp>
        <p:nvSpPr>
          <p:cNvPr id="55" name="Google Shape;55;p13"/>
          <p:cNvSpPr txBox="1"/>
          <p:nvPr>
            <p:ph type="ctrTitle"/>
          </p:nvPr>
        </p:nvSpPr>
        <p:spPr>
          <a:xfrm>
            <a:off x="1926602" y="3640175"/>
            <a:ext cx="6319500" cy="1522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FFFFFF"/>
                </a:solidFill>
              </a:rPr>
              <a:t>EDA</a:t>
            </a:r>
            <a:endParaRPr>
              <a:solidFill>
                <a:srgbClr val="FFFFFF"/>
              </a:solidFill>
            </a:endParaRPr>
          </a:p>
        </p:txBody>
      </p:sp>
      <p:sp>
        <p:nvSpPr>
          <p:cNvPr id="56" name="Google Shape;56;p13"/>
          <p:cNvSpPr txBox="1"/>
          <p:nvPr>
            <p:ph idx="1" type="subTitle"/>
          </p:nvPr>
        </p:nvSpPr>
        <p:spPr>
          <a:xfrm>
            <a:off x="3176100" y="444627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EFEFEF"/>
                </a:solidFill>
              </a:rPr>
              <a:t>w</a:t>
            </a:r>
            <a:r>
              <a:rPr lang="en">
                <a:solidFill>
                  <a:srgbClr val="EFEFEF"/>
                </a:solidFill>
              </a:rPr>
              <a:t>ith </a:t>
            </a:r>
            <a:r>
              <a:rPr lang="en">
                <a:solidFill>
                  <a:srgbClr val="EFEFEF"/>
                </a:solidFill>
              </a:rPr>
              <a:t>Josh Gieringer</a:t>
            </a:r>
            <a:endParaRPr>
              <a:solidFill>
                <a:srgbClr val="EFEFE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21" name="Google Shape;121;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Class imbalance</a:t>
            </a:r>
            <a:endParaRPr/>
          </a:p>
        </p:txBody>
      </p:sp>
      <p:pic>
        <p:nvPicPr>
          <p:cNvPr id="122" name="Google Shape;122;p22"/>
          <p:cNvPicPr preferRelativeResize="0"/>
          <p:nvPr/>
        </p:nvPicPr>
        <p:blipFill>
          <a:blip r:embed="rId3">
            <a:alphaModFix/>
          </a:blip>
          <a:stretch>
            <a:fillRect/>
          </a:stretch>
        </p:blipFill>
        <p:spPr>
          <a:xfrm>
            <a:off x="1238250" y="1938338"/>
            <a:ext cx="6667500" cy="309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28" name="Google Shape;128;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features</a:t>
            </a:r>
            <a:endParaRPr/>
          </a:p>
        </p:txBody>
      </p:sp>
      <p:pic>
        <p:nvPicPr>
          <p:cNvPr id="129" name="Google Shape;129;p23"/>
          <p:cNvPicPr preferRelativeResize="0"/>
          <p:nvPr/>
        </p:nvPicPr>
        <p:blipFill>
          <a:blip r:embed="rId3">
            <a:alphaModFix/>
          </a:blip>
          <a:stretch>
            <a:fillRect/>
          </a:stretch>
        </p:blipFill>
        <p:spPr>
          <a:xfrm>
            <a:off x="-571500" y="0"/>
            <a:ext cx="10287002"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365750" y="0"/>
            <a:ext cx="9875509" cy="5143500"/>
          </a:xfrm>
          <a:prstGeom prst="rect">
            <a:avLst/>
          </a:prstGeom>
          <a:noFill/>
          <a:ln>
            <a:noFill/>
          </a:ln>
        </p:spPr>
      </p:pic>
      <p:sp>
        <p:nvSpPr>
          <p:cNvPr id="135" name="Google Shape;135;p24"/>
          <p:cNvSpPr txBox="1"/>
          <p:nvPr>
            <p:ph type="ctrTitle"/>
          </p:nvPr>
        </p:nvSpPr>
        <p:spPr>
          <a:xfrm>
            <a:off x="311708" y="519150"/>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sz="4800">
              <a:solidFill>
                <a:srgbClr val="FFFFFF"/>
              </a:solidFill>
            </a:endParaRPr>
          </a:p>
        </p:txBody>
      </p:sp>
      <p:sp>
        <p:nvSpPr>
          <p:cNvPr id="136" name="Google Shape;136;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42" name="Google Shape;142;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New phone who dis</a:t>
            </a:r>
            <a:endParaRPr/>
          </a:p>
        </p:txBody>
      </p:sp>
      <p:pic>
        <p:nvPicPr>
          <p:cNvPr id="143" name="Google Shape;143;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49" name="Google Shape;149;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Lot of comparison</a:t>
            </a:r>
            <a:endParaRPr/>
          </a:p>
          <a:p>
            <a:pPr indent="0" lvl="0" marL="0">
              <a:spcBef>
                <a:spcPts val="0"/>
              </a:spcBef>
              <a:spcAft>
                <a:spcPts val="0"/>
              </a:spcAft>
              <a:buNone/>
            </a:pPr>
            <a:r>
              <a:rPr lang="en"/>
              <a:t>Apples to orange apples</a:t>
            </a:r>
            <a:endParaRPr/>
          </a:p>
        </p:txBody>
      </p:sp>
      <p:pic>
        <p:nvPicPr>
          <p:cNvPr id="150" name="Google Shape;150;p26"/>
          <p:cNvPicPr preferRelativeResize="0"/>
          <p:nvPr/>
        </p:nvPicPr>
        <p:blipFill>
          <a:blip r:embed="rId3">
            <a:alphaModFix/>
          </a:blip>
          <a:stretch>
            <a:fillRect/>
          </a:stretch>
        </p:blipFill>
        <p:spPr>
          <a:xfrm>
            <a:off x="0" y="-250039"/>
            <a:ext cx="9144000" cy="56435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56" name="Google Shape;156;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57" name="Google Shape;157;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163" name="Google Shape;163;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Pic of handing over data</a:t>
            </a:r>
            <a:endParaRPr/>
          </a:p>
        </p:txBody>
      </p:sp>
      <p:pic>
        <p:nvPicPr>
          <p:cNvPr id="164" name="Google Shape;164;p28"/>
          <p:cNvPicPr preferRelativeResize="0"/>
          <p:nvPr/>
        </p:nvPicPr>
        <p:blipFill>
          <a:blip r:embed="rId3">
            <a:alphaModFix/>
          </a:blip>
          <a:stretch>
            <a:fillRect/>
          </a:stretch>
        </p:blipFill>
        <p:spPr>
          <a:xfrm>
            <a:off x="0" y="-477732"/>
            <a:ext cx="9144003" cy="6098958"/>
          </a:xfrm>
          <a:prstGeom prst="rect">
            <a:avLst/>
          </a:prstGeom>
          <a:noFill/>
          <a:ln>
            <a:noFill/>
          </a:ln>
        </p:spPr>
      </p:pic>
      <p:pic>
        <p:nvPicPr>
          <p:cNvPr id="165" name="Google Shape;165;p28"/>
          <p:cNvPicPr preferRelativeResize="0"/>
          <p:nvPr/>
        </p:nvPicPr>
        <p:blipFill rotWithShape="1">
          <a:blip r:embed="rId4">
            <a:alphaModFix/>
          </a:blip>
          <a:srcRect b="33463" l="11818" r="11086" t="35011"/>
          <a:stretch/>
        </p:blipFill>
        <p:spPr>
          <a:xfrm>
            <a:off x="3676650" y="2192278"/>
            <a:ext cx="1790700" cy="5152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71" name="Google Shape;171;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t/>
            </a:r>
            <a:endParaRPr/>
          </a:p>
        </p:txBody>
      </p:sp>
      <p:pic>
        <p:nvPicPr>
          <p:cNvPr id="172" name="Google Shape;172;p29"/>
          <p:cNvPicPr preferRelativeResize="0"/>
          <p:nvPr/>
        </p:nvPicPr>
        <p:blipFill rotWithShape="1">
          <a:blip r:embed="rId3">
            <a:alphaModFix/>
          </a:blip>
          <a:srcRect b="0" l="1805" r="1641" t="0"/>
          <a:stretch/>
        </p:blipFill>
        <p:spPr>
          <a:xfrm>
            <a:off x="0" y="-95250"/>
            <a:ext cx="4762500" cy="5334000"/>
          </a:xfrm>
          <a:prstGeom prst="rect">
            <a:avLst/>
          </a:prstGeom>
          <a:noFill/>
          <a:ln>
            <a:noFill/>
          </a:ln>
        </p:spPr>
      </p:pic>
      <p:sp>
        <p:nvSpPr>
          <p:cNvPr id="173" name="Google Shape;173;p29"/>
          <p:cNvSpPr txBox="1"/>
          <p:nvPr/>
        </p:nvSpPr>
        <p:spPr>
          <a:xfrm>
            <a:off x="4762500" y="1257300"/>
            <a:ext cx="1466700" cy="1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74" name="Google Shape;174;p29"/>
          <p:cNvPicPr preferRelativeResize="0"/>
          <p:nvPr/>
        </p:nvPicPr>
        <p:blipFill>
          <a:blip r:embed="rId4">
            <a:alphaModFix/>
          </a:blip>
          <a:stretch>
            <a:fillRect/>
          </a:stretch>
        </p:blipFill>
        <p:spPr>
          <a:xfrm>
            <a:off x="4762501" y="0"/>
            <a:ext cx="4381501" cy="5143500"/>
          </a:xfrm>
          <a:prstGeom prst="rect">
            <a:avLst/>
          </a:prstGeom>
          <a:noFill/>
          <a:ln>
            <a:noFill/>
          </a:ln>
        </p:spPr>
      </p:pic>
      <p:pic>
        <p:nvPicPr>
          <p:cNvPr id="175" name="Google Shape;175;p29"/>
          <p:cNvPicPr preferRelativeResize="0"/>
          <p:nvPr/>
        </p:nvPicPr>
        <p:blipFill>
          <a:blip r:embed="rId5">
            <a:alphaModFix/>
          </a:blip>
          <a:stretch>
            <a:fillRect/>
          </a:stretch>
        </p:blipFill>
        <p:spPr>
          <a:xfrm rot="1789363">
            <a:off x="4516804" y="82152"/>
            <a:ext cx="1089545" cy="1412367"/>
          </a:xfrm>
          <a:prstGeom prst="rect">
            <a:avLst/>
          </a:prstGeom>
          <a:noFill/>
          <a:ln>
            <a:noFill/>
          </a:ln>
        </p:spPr>
      </p:pic>
      <p:pic>
        <p:nvPicPr>
          <p:cNvPr id="176" name="Google Shape;176;p29"/>
          <p:cNvPicPr preferRelativeResize="0"/>
          <p:nvPr/>
        </p:nvPicPr>
        <p:blipFill>
          <a:blip r:embed="rId6">
            <a:alphaModFix/>
          </a:blip>
          <a:stretch>
            <a:fillRect/>
          </a:stretch>
        </p:blipFill>
        <p:spPr>
          <a:xfrm rot="-1757366">
            <a:off x="4298040" y="2336439"/>
            <a:ext cx="1092824" cy="1092824"/>
          </a:xfrm>
          <a:prstGeom prst="rect">
            <a:avLst/>
          </a:prstGeom>
          <a:noFill/>
          <a:ln>
            <a:noFill/>
          </a:ln>
        </p:spPr>
      </p:pic>
      <p:pic>
        <p:nvPicPr>
          <p:cNvPr id="177" name="Google Shape;177;p29"/>
          <p:cNvPicPr preferRelativeResize="0"/>
          <p:nvPr/>
        </p:nvPicPr>
        <p:blipFill rotWithShape="1">
          <a:blip r:embed="rId7">
            <a:alphaModFix/>
          </a:blip>
          <a:srcRect b="20091" l="7775" r="60835" t="43706"/>
          <a:stretch/>
        </p:blipFill>
        <p:spPr>
          <a:xfrm rot="1677796">
            <a:off x="4395957" y="4058302"/>
            <a:ext cx="1014412" cy="8774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observe</a:t>
            </a:r>
            <a:endParaRPr/>
          </a:p>
        </p:txBody>
      </p:sp>
      <p:sp>
        <p:nvSpPr>
          <p:cNvPr id="183" name="Google Shape;183;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Pic of reading</a:t>
            </a:r>
            <a:endParaRPr/>
          </a:p>
          <a:p>
            <a:pPr indent="0" lvl="0" marL="0">
              <a:spcBef>
                <a:spcPts val="0"/>
              </a:spcBef>
              <a:spcAft>
                <a:spcPts val="0"/>
              </a:spcAft>
              <a:buNone/>
            </a:pPr>
            <a:r>
              <a:rPr lang="en"/>
              <a:t>And note taking</a:t>
            </a:r>
            <a:endParaRPr/>
          </a:p>
        </p:txBody>
      </p:sp>
      <p:pic>
        <p:nvPicPr>
          <p:cNvPr id="184" name="Google Shape;184;p30"/>
          <p:cNvPicPr preferRelativeResize="0"/>
          <p:nvPr/>
        </p:nvPicPr>
        <p:blipFill>
          <a:blip r:embed="rId3">
            <a:alphaModFix/>
          </a:blip>
          <a:stretch>
            <a:fillRect/>
          </a:stretch>
        </p:blipFill>
        <p:spPr>
          <a:xfrm>
            <a:off x="0" y="-571500"/>
            <a:ext cx="9144000" cy="5715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hypothesis</a:t>
            </a:r>
            <a:endParaRPr/>
          </a:p>
        </p:txBody>
      </p:sp>
      <p:sp>
        <p:nvSpPr>
          <p:cNvPr id="190" name="Google Shape;190;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data meets requirements for modeling</a:t>
            </a:r>
            <a:endParaRPr/>
          </a:p>
          <a:p>
            <a:pPr indent="0" lvl="0" marL="0">
              <a:spcBef>
                <a:spcPts val="0"/>
              </a:spcBef>
              <a:spcAft>
                <a:spcPts val="0"/>
              </a:spcAft>
              <a:buNone/>
            </a:pPr>
            <a:r>
              <a:rPr lang="en"/>
              <a:t>This data is worth the customer and my time</a:t>
            </a:r>
            <a:endParaRPr/>
          </a:p>
          <a:p>
            <a:pPr indent="0" lvl="0" marL="0" rtl="0">
              <a:spcBef>
                <a:spcPts val="0"/>
              </a:spcBef>
              <a:spcAft>
                <a:spcPts val="0"/>
              </a:spcAft>
              <a:buNone/>
            </a:pPr>
            <a:r>
              <a:t/>
            </a:r>
            <a:endParaRPr/>
          </a:p>
        </p:txBody>
      </p:sp>
      <p:pic>
        <p:nvPicPr>
          <p:cNvPr id="191" name="Google Shape;191;p31"/>
          <p:cNvPicPr preferRelativeResize="0"/>
          <p:nvPr/>
        </p:nvPicPr>
        <p:blipFill>
          <a:blip r:embed="rId3">
            <a:alphaModFix/>
          </a:blip>
          <a:stretch>
            <a:fillRect/>
          </a:stretch>
        </p:blipFill>
        <p:spPr>
          <a:xfrm>
            <a:off x="-425302" y="0"/>
            <a:ext cx="9569302"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63" name="Google Shape;63;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Null hypothesis</a:t>
            </a:r>
            <a:endParaRPr/>
          </a:p>
        </p:txBody>
      </p:sp>
      <p:sp>
        <p:nvSpPr>
          <p:cNvPr id="197" name="Google Shape;197;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poop</a:t>
            </a:r>
            <a:endParaRPr/>
          </a:p>
        </p:txBody>
      </p:sp>
      <p:pic>
        <p:nvPicPr>
          <p:cNvPr id="198" name="Google Shape;198;p32"/>
          <p:cNvPicPr preferRelativeResize="0"/>
          <p:nvPr/>
        </p:nvPicPr>
        <p:blipFill>
          <a:blip r:embed="rId3">
            <a:alphaModFix/>
          </a:blip>
          <a:stretch>
            <a:fillRect/>
          </a:stretch>
        </p:blipFill>
        <p:spPr>
          <a:xfrm>
            <a:off x="-342595" y="0"/>
            <a:ext cx="9486595"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Experiment</a:t>
            </a:r>
            <a:endParaRPr/>
          </a:p>
        </p:txBody>
      </p:sp>
      <p:sp>
        <p:nvSpPr>
          <p:cNvPr id="204" name="Google Shape;204;p3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Meat or group of scientists</a:t>
            </a:r>
            <a:endParaRPr/>
          </a:p>
        </p:txBody>
      </p:sp>
      <p:pic>
        <p:nvPicPr>
          <p:cNvPr id="205" name="Google Shape;205;p33"/>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Feature vectors</a:t>
            </a:r>
            <a:endParaRPr/>
          </a:p>
        </p:txBody>
      </p:sp>
      <p:sp>
        <p:nvSpPr>
          <p:cNvPr id="211" name="Google Shape;211;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Plastic into legos</a:t>
            </a:r>
            <a:endParaRPr/>
          </a:p>
        </p:txBody>
      </p:sp>
      <p:pic>
        <p:nvPicPr>
          <p:cNvPr id="212" name="Google Shape;212;p34"/>
          <p:cNvPicPr preferRelativeResize="0"/>
          <p:nvPr/>
        </p:nvPicPr>
        <p:blipFill>
          <a:blip r:embed="rId3">
            <a:alphaModFix/>
          </a:blip>
          <a:stretch>
            <a:fillRect/>
          </a:stretch>
        </p:blipFill>
        <p:spPr>
          <a:xfrm>
            <a:off x="0" y="-857250"/>
            <a:ext cx="9144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18" name="Google Shape;218;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19" name="Google Shape;219;p35"/>
          <p:cNvPicPr preferRelativeResize="0"/>
          <p:nvPr/>
        </p:nvPicPr>
        <p:blipFill>
          <a:blip r:embed="rId3">
            <a:alphaModFix/>
          </a:blip>
          <a:stretch>
            <a:fillRect/>
          </a:stretch>
        </p:blipFill>
        <p:spPr>
          <a:xfrm>
            <a:off x="0" y="140643"/>
            <a:ext cx="9144003" cy="48622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25" name="Google Shape;225;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26" name="Google Shape;226;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FFC5"/>
        </a:solidFill>
      </p:bgPr>
    </p:bg>
    <p:spTree>
      <p:nvGrpSpPr>
        <p:cNvPr id="230" name="Shape 230"/>
        <p:cNvGrpSpPr/>
        <p:nvPr/>
      </p:nvGrpSpPr>
      <p:grpSpPr>
        <a:xfrm>
          <a:off x="0" y="0"/>
          <a:ext cx="0" cy="0"/>
          <a:chOff x="0" y="0"/>
          <a:chExt cx="0" cy="0"/>
        </a:xfrm>
      </p:grpSpPr>
      <p:sp>
        <p:nvSpPr>
          <p:cNvPr id="231" name="Google Shape;231;p37"/>
          <p:cNvSpPr txBox="1"/>
          <p:nvPr>
            <p:ph idx="1" type="subTitle"/>
          </p:nvPr>
        </p:nvSpPr>
        <p:spPr>
          <a:xfrm>
            <a:off x="311700" y="2048850"/>
            <a:ext cx="8520600" cy="1045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“Donuts are my favorite food.”</a:t>
            </a:r>
            <a:endParaRPr/>
          </a:p>
          <a:p>
            <a:pPr indent="0" lvl="0" marL="0">
              <a:spcBef>
                <a:spcPts val="0"/>
              </a:spcBef>
              <a:spcAft>
                <a:spcPts val="0"/>
              </a:spcAft>
              <a:buClr>
                <a:schemeClr val="dk1"/>
              </a:buClr>
              <a:buSzPts val="1100"/>
              <a:buFont typeface="Arial"/>
              <a:buNone/>
            </a:pPr>
            <a:r>
              <a:rPr lang="en"/>
              <a:t>“My favorite part about EDA is when it is over.”</a:t>
            </a:r>
            <a:endParaRPr/>
          </a:p>
        </p:txBody>
      </p:sp>
      <p:sp>
        <p:nvSpPr>
          <p:cNvPr id="232" name="Google Shape;232;p37"/>
          <p:cNvSpPr txBox="1"/>
          <p:nvPr>
            <p:ph idx="1" type="subTitle"/>
          </p:nvPr>
        </p:nvSpPr>
        <p:spPr>
          <a:xfrm>
            <a:off x="311700" y="3586600"/>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graphicFrame>
        <p:nvGraphicFramePr>
          <p:cNvPr id="233" name="Google Shape;233;p37"/>
          <p:cNvGraphicFramePr/>
          <p:nvPr/>
        </p:nvGraphicFramePr>
        <p:xfrm>
          <a:off x="311600" y="1878375"/>
          <a:ext cx="3000000" cy="3000000"/>
        </p:xfrm>
        <a:graphic>
          <a:graphicData uri="http://schemas.openxmlformats.org/drawingml/2006/table">
            <a:tbl>
              <a:tblPr>
                <a:noFill/>
                <a:tableStyleId>{F60E5DA4-D455-4563-BBA2-B186E210167E}</a:tableStyleId>
              </a:tblPr>
              <a:tblGrid>
                <a:gridCol w="710050"/>
                <a:gridCol w="652900"/>
                <a:gridCol w="795775"/>
                <a:gridCol w="681475"/>
                <a:gridCol w="710050"/>
                <a:gridCol w="557650"/>
                <a:gridCol w="967225"/>
                <a:gridCol w="605275"/>
                <a:gridCol w="710050"/>
                <a:gridCol w="633850"/>
                <a:gridCol w="786250"/>
                <a:gridCol w="710050"/>
              </a:tblGrid>
              <a:tr h="381000">
                <a:tc>
                  <a:txBody>
                    <a:bodyPr>
                      <a:noAutofit/>
                    </a:bodyPr>
                    <a:lstStyle/>
                    <a:p>
                      <a:pPr indent="0" lvl="0" marL="0">
                        <a:spcBef>
                          <a:spcPts val="0"/>
                        </a:spcBef>
                        <a:spcAft>
                          <a:spcPts val="0"/>
                        </a:spcAft>
                        <a:buNone/>
                      </a:pPr>
                      <a:r>
                        <a:rPr b="1" lang="en"/>
                        <a:t>when</a:t>
                      </a:r>
                      <a:endParaRPr b="1"/>
                    </a:p>
                  </a:txBody>
                  <a:tcPr marT="91425" marB="91425" marR="91425" marL="91425"/>
                </a:tc>
                <a:tc>
                  <a:txBody>
                    <a:bodyPr>
                      <a:noAutofit/>
                    </a:bodyPr>
                    <a:lstStyle/>
                    <a:p>
                      <a:pPr indent="0" lvl="0" marL="0">
                        <a:spcBef>
                          <a:spcPts val="0"/>
                        </a:spcBef>
                        <a:spcAft>
                          <a:spcPts val="0"/>
                        </a:spcAft>
                        <a:buNone/>
                      </a:pPr>
                      <a:r>
                        <a:rPr b="1" lang="en"/>
                        <a:t>eda</a:t>
                      </a:r>
                      <a:endParaRPr b="1"/>
                    </a:p>
                  </a:txBody>
                  <a:tcPr marT="91425" marB="91425" marR="91425" marL="91425"/>
                </a:tc>
                <a:tc>
                  <a:txBody>
                    <a:bodyPr>
                      <a:noAutofit/>
                    </a:bodyPr>
                    <a:lstStyle/>
                    <a:p>
                      <a:pPr indent="0" lvl="0" marL="0">
                        <a:spcBef>
                          <a:spcPts val="0"/>
                        </a:spcBef>
                        <a:spcAft>
                          <a:spcPts val="0"/>
                        </a:spcAft>
                        <a:buNone/>
                      </a:pPr>
                      <a:r>
                        <a:rPr b="1" lang="en"/>
                        <a:t>donuts</a:t>
                      </a:r>
                      <a:endParaRPr b="1"/>
                    </a:p>
                  </a:txBody>
                  <a:tcPr marT="91425" marB="91425" marR="91425" marL="91425"/>
                </a:tc>
                <a:tc>
                  <a:txBody>
                    <a:bodyPr>
                      <a:noAutofit/>
                    </a:bodyPr>
                    <a:lstStyle/>
                    <a:p>
                      <a:pPr indent="0" lvl="0" marL="0">
                        <a:spcBef>
                          <a:spcPts val="0"/>
                        </a:spcBef>
                        <a:spcAft>
                          <a:spcPts val="0"/>
                        </a:spcAft>
                        <a:buNone/>
                      </a:pPr>
                      <a:r>
                        <a:rPr b="1" lang="en"/>
                        <a:t>are</a:t>
                      </a:r>
                      <a:endParaRPr b="1"/>
                    </a:p>
                  </a:txBody>
                  <a:tcPr marT="91425" marB="91425" marR="91425" marL="91425"/>
                </a:tc>
                <a:tc>
                  <a:txBody>
                    <a:bodyPr>
                      <a:noAutofit/>
                    </a:bodyPr>
                    <a:lstStyle/>
                    <a:p>
                      <a:pPr indent="0" lvl="0" marL="0">
                        <a:spcBef>
                          <a:spcPts val="0"/>
                        </a:spcBef>
                        <a:spcAft>
                          <a:spcPts val="0"/>
                        </a:spcAft>
                        <a:buNone/>
                      </a:pPr>
                      <a:r>
                        <a:rPr b="1" lang="en"/>
                        <a:t>over</a:t>
                      </a:r>
                      <a:endParaRPr b="1"/>
                    </a:p>
                  </a:txBody>
                  <a:tcPr marT="91425" marB="91425" marR="91425" marL="91425"/>
                </a:tc>
                <a:tc>
                  <a:txBody>
                    <a:bodyPr>
                      <a:noAutofit/>
                    </a:bodyPr>
                    <a:lstStyle/>
                    <a:p>
                      <a:pPr indent="0" lvl="0" marL="0">
                        <a:spcBef>
                          <a:spcPts val="0"/>
                        </a:spcBef>
                        <a:spcAft>
                          <a:spcPts val="0"/>
                        </a:spcAft>
                        <a:buNone/>
                      </a:pPr>
                      <a:r>
                        <a:rPr b="1" lang="en"/>
                        <a:t>my</a:t>
                      </a:r>
                      <a:endParaRPr b="1"/>
                    </a:p>
                  </a:txBody>
                  <a:tcPr marT="91425" marB="91425" marR="91425" marL="91425"/>
                </a:tc>
                <a:tc>
                  <a:txBody>
                    <a:bodyPr>
                      <a:noAutofit/>
                    </a:bodyPr>
                    <a:lstStyle/>
                    <a:p>
                      <a:pPr indent="0" lvl="0" marL="0">
                        <a:spcBef>
                          <a:spcPts val="0"/>
                        </a:spcBef>
                        <a:spcAft>
                          <a:spcPts val="0"/>
                        </a:spcAft>
                        <a:buNone/>
                      </a:pPr>
                      <a:r>
                        <a:rPr b="1" lang="en"/>
                        <a:t>favorite</a:t>
                      </a:r>
                      <a:endParaRPr b="1"/>
                    </a:p>
                  </a:txBody>
                  <a:tcPr marT="91425" marB="91425" marR="91425" marL="91425"/>
                </a:tc>
                <a:tc>
                  <a:txBody>
                    <a:bodyPr>
                      <a:noAutofit/>
                    </a:bodyPr>
                    <a:lstStyle/>
                    <a:p>
                      <a:pPr indent="0" lvl="0" marL="0">
                        <a:spcBef>
                          <a:spcPts val="0"/>
                        </a:spcBef>
                        <a:spcAft>
                          <a:spcPts val="0"/>
                        </a:spcAft>
                        <a:buNone/>
                      </a:pPr>
                      <a:r>
                        <a:rPr b="1" lang="en"/>
                        <a:t>part</a:t>
                      </a:r>
                      <a:endParaRPr b="1"/>
                    </a:p>
                  </a:txBody>
                  <a:tcPr marT="91425" marB="91425" marR="91425" marL="91425"/>
                </a:tc>
                <a:tc>
                  <a:txBody>
                    <a:bodyPr>
                      <a:noAutofit/>
                    </a:bodyPr>
                    <a:lstStyle/>
                    <a:p>
                      <a:pPr indent="0" lvl="0" marL="0">
                        <a:spcBef>
                          <a:spcPts val="0"/>
                        </a:spcBef>
                        <a:spcAft>
                          <a:spcPts val="0"/>
                        </a:spcAft>
                        <a:buNone/>
                      </a:pPr>
                      <a:r>
                        <a:rPr b="1" lang="en"/>
                        <a:t>about</a:t>
                      </a:r>
                      <a:endParaRPr b="1"/>
                    </a:p>
                  </a:txBody>
                  <a:tcPr marT="91425" marB="91425" marR="91425" marL="91425"/>
                </a:tc>
                <a:tc>
                  <a:txBody>
                    <a:bodyPr>
                      <a:noAutofit/>
                    </a:bodyPr>
                    <a:lstStyle/>
                    <a:p>
                      <a:pPr indent="0" lvl="0" marL="0">
                        <a:spcBef>
                          <a:spcPts val="0"/>
                        </a:spcBef>
                        <a:spcAft>
                          <a:spcPts val="0"/>
                        </a:spcAft>
                        <a:buNone/>
                      </a:pPr>
                      <a:r>
                        <a:rPr b="1" lang="en"/>
                        <a:t>is</a:t>
                      </a:r>
                      <a:endParaRPr b="1"/>
                    </a:p>
                  </a:txBody>
                  <a:tcPr marT="91425" marB="91425" marR="91425" marL="91425"/>
                </a:tc>
                <a:tc>
                  <a:txBody>
                    <a:bodyPr>
                      <a:noAutofit/>
                    </a:bodyPr>
                    <a:lstStyle/>
                    <a:p>
                      <a:pPr indent="0" lvl="0" marL="0">
                        <a:spcBef>
                          <a:spcPts val="0"/>
                        </a:spcBef>
                        <a:spcAft>
                          <a:spcPts val="0"/>
                        </a:spcAft>
                        <a:buNone/>
                      </a:pPr>
                      <a:r>
                        <a:rPr b="1" lang="en"/>
                        <a:t>it</a:t>
                      </a:r>
                      <a:endParaRPr b="1"/>
                    </a:p>
                  </a:txBody>
                  <a:tcPr marT="91425" marB="91425" marR="91425" marL="91425"/>
                </a:tc>
                <a:tc>
                  <a:txBody>
                    <a:bodyPr>
                      <a:noAutofit/>
                    </a:bodyPr>
                    <a:lstStyle/>
                    <a:p>
                      <a:pPr indent="0" lvl="0" marL="0">
                        <a:spcBef>
                          <a:spcPts val="0"/>
                        </a:spcBef>
                        <a:spcAft>
                          <a:spcPts val="0"/>
                        </a:spcAft>
                        <a:buNone/>
                      </a:pPr>
                      <a:r>
                        <a:rPr b="1" lang="en"/>
                        <a:t>food</a:t>
                      </a:r>
                      <a:endParaRPr b="1"/>
                    </a:p>
                  </a:txBody>
                  <a:tcPr marT="91425" marB="91425" marR="91425" marL="91425"/>
                </a:tc>
              </a:tr>
              <a:tr h="381000">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r>
              <a:tr h="381000">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 </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2</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r>
            </a:tbl>
          </a:graphicData>
        </a:graphic>
      </p:graphicFrame>
      <p:graphicFrame>
        <p:nvGraphicFramePr>
          <p:cNvPr id="234" name="Google Shape;234;p37"/>
          <p:cNvGraphicFramePr/>
          <p:nvPr/>
        </p:nvGraphicFramePr>
        <p:xfrm>
          <a:off x="311700" y="1878375"/>
          <a:ext cx="3000000" cy="3000000"/>
        </p:xfrm>
        <a:graphic>
          <a:graphicData uri="http://schemas.openxmlformats.org/drawingml/2006/table">
            <a:tbl>
              <a:tblPr>
                <a:noFill/>
                <a:tableStyleId>{F60E5DA4-D455-4563-BBA2-B186E210167E}</a:tableStyleId>
              </a:tblPr>
              <a:tblGrid>
                <a:gridCol w="710050"/>
                <a:gridCol w="652900"/>
                <a:gridCol w="795775"/>
                <a:gridCol w="681475"/>
                <a:gridCol w="710050"/>
                <a:gridCol w="557650"/>
                <a:gridCol w="967225"/>
                <a:gridCol w="605275"/>
                <a:gridCol w="710050"/>
                <a:gridCol w="633850"/>
                <a:gridCol w="786250"/>
                <a:gridCol w="710050"/>
              </a:tblGrid>
              <a:tr h="381000">
                <a:tc>
                  <a:txBody>
                    <a:bodyPr>
                      <a:noAutofit/>
                    </a:bodyPr>
                    <a:lstStyle/>
                    <a:p>
                      <a:pPr indent="0" lvl="0" marL="0" rtl="0">
                        <a:spcBef>
                          <a:spcPts val="0"/>
                        </a:spcBef>
                        <a:spcAft>
                          <a:spcPts val="0"/>
                        </a:spcAft>
                        <a:buNone/>
                      </a:pPr>
                      <a:r>
                        <a:rPr b="1" lang="en" strike="sngStrike"/>
                        <a:t>when</a:t>
                      </a:r>
                      <a:endParaRPr b="1" strike="sngStrike"/>
                    </a:p>
                  </a:txBody>
                  <a:tcPr marT="91425" marB="91425" marR="91425" marL="91425">
                    <a:solidFill>
                      <a:srgbClr val="FF0000"/>
                    </a:solidFill>
                  </a:tcPr>
                </a:tc>
                <a:tc>
                  <a:txBody>
                    <a:bodyPr>
                      <a:noAutofit/>
                    </a:bodyPr>
                    <a:lstStyle/>
                    <a:p>
                      <a:pPr indent="0" lvl="0" marL="0" rtl="0">
                        <a:spcBef>
                          <a:spcPts val="0"/>
                        </a:spcBef>
                        <a:spcAft>
                          <a:spcPts val="0"/>
                        </a:spcAft>
                        <a:buNone/>
                      </a:pPr>
                      <a:r>
                        <a:rPr b="1" lang="en"/>
                        <a:t>eda</a:t>
                      </a:r>
                      <a:endParaRPr b="1"/>
                    </a:p>
                  </a:txBody>
                  <a:tcPr marT="91425" marB="91425" marR="91425" marL="91425"/>
                </a:tc>
                <a:tc>
                  <a:txBody>
                    <a:bodyPr>
                      <a:noAutofit/>
                    </a:bodyPr>
                    <a:lstStyle/>
                    <a:p>
                      <a:pPr indent="0" lvl="0" marL="0" rtl="0">
                        <a:spcBef>
                          <a:spcPts val="0"/>
                        </a:spcBef>
                        <a:spcAft>
                          <a:spcPts val="0"/>
                        </a:spcAft>
                        <a:buNone/>
                      </a:pPr>
                      <a:r>
                        <a:rPr b="1" lang="en"/>
                        <a:t>donuts</a:t>
                      </a:r>
                      <a:endParaRPr b="1"/>
                    </a:p>
                  </a:txBody>
                  <a:tcPr marT="91425" marB="91425" marR="91425" marL="91425"/>
                </a:tc>
                <a:tc>
                  <a:txBody>
                    <a:bodyPr>
                      <a:noAutofit/>
                    </a:bodyPr>
                    <a:lstStyle/>
                    <a:p>
                      <a:pPr indent="0" lvl="0" marL="0" rtl="0">
                        <a:spcBef>
                          <a:spcPts val="0"/>
                        </a:spcBef>
                        <a:spcAft>
                          <a:spcPts val="0"/>
                        </a:spcAft>
                        <a:buNone/>
                      </a:pPr>
                      <a:r>
                        <a:rPr b="1" lang="en" strike="sngStrike"/>
                        <a:t>are</a:t>
                      </a:r>
                      <a:endParaRPr b="1" strike="sngStrike"/>
                    </a:p>
                  </a:txBody>
                  <a:tcPr marT="91425" marB="91425" marR="91425" marL="91425">
                    <a:solidFill>
                      <a:srgbClr val="FF0000"/>
                    </a:solidFill>
                  </a:tcPr>
                </a:tc>
                <a:tc>
                  <a:txBody>
                    <a:bodyPr>
                      <a:noAutofit/>
                    </a:bodyPr>
                    <a:lstStyle/>
                    <a:p>
                      <a:pPr indent="0" lvl="0" marL="0" rtl="0">
                        <a:spcBef>
                          <a:spcPts val="0"/>
                        </a:spcBef>
                        <a:spcAft>
                          <a:spcPts val="0"/>
                        </a:spcAft>
                        <a:buNone/>
                      </a:pPr>
                      <a:r>
                        <a:rPr b="1" lang="en"/>
                        <a:t>over</a:t>
                      </a:r>
                      <a:endParaRPr b="1"/>
                    </a:p>
                  </a:txBody>
                  <a:tcPr marT="91425" marB="91425" marR="91425" marL="91425"/>
                </a:tc>
                <a:tc>
                  <a:txBody>
                    <a:bodyPr>
                      <a:noAutofit/>
                    </a:bodyPr>
                    <a:lstStyle/>
                    <a:p>
                      <a:pPr indent="0" lvl="0" marL="0" rtl="0">
                        <a:spcBef>
                          <a:spcPts val="0"/>
                        </a:spcBef>
                        <a:spcAft>
                          <a:spcPts val="0"/>
                        </a:spcAft>
                        <a:buNone/>
                      </a:pPr>
                      <a:r>
                        <a:rPr b="1" lang="en" strike="sngStrike"/>
                        <a:t>my</a:t>
                      </a:r>
                      <a:endParaRPr b="1" strike="sngStrike"/>
                    </a:p>
                  </a:txBody>
                  <a:tcPr marT="91425" marB="91425" marR="91425" marL="91425">
                    <a:solidFill>
                      <a:srgbClr val="FF0000"/>
                    </a:solidFill>
                  </a:tcPr>
                </a:tc>
                <a:tc>
                  <a:txBody>
                    <a:bodyPr>
                      <a:noAutofit/>
                    </a:bodyPr>
                    <a:lstStyle/>
                    <a:p>
                      <a:pPr indent="0" lvl="0" marL="0" rtl="0">
                        <a:spcBef>
                          <a:spcPts val="0"/>
                        </a:spcBef>
                        <a:spcAft>
                          <a:spcPts val="0"/>
                        </a:spcAft>
                        <a:buNone/>
                      </a:pPr>
                      <a:r>
                        <a:rPr b="1" lang="en"/>
                        <a:t>favorite</a:t>
                      </a:r>
                      <a:endParaRPr b="1"/>
                    </a:p>
                  </a:txBody>
                  <a:tcPr marT="91425" marB="91425" marR="91425" marL="91425"/>
                </a:tc>
                <a:tc>
                  <a:txBody>
                    <a:bodyPr>
                      <a:noAutofit/>
                    </a:bodyPr>
                    <a:lstStyle/>
                    <a:p>
                      <a:pPr indent="0" lvl="0" marL="0" rtl="0">
                        <a:spcBef>
                          <a:spcPts val="0"/>
                        </a:spcBef>
                        <a:spcAft>
                          <a:spcPts val="0"/>
                        </a:spcAft>
                        <a:buNone/>
                      </a:pPr>
                      <a:r>
                        <a:rPr b="1" lang="en"/>
                        <a:t>part</a:t>
                      </a:r>
                      <a:endParaRPr b="1"/>
                    </a:p>
                  </a:txBody>
                  <a:tcPr marT="91425" marB="91425" marR="91425" marL="91425"/>
                </a:tc>
                <a:tc>
                  <a:txBody>
                    <a:bodyPr>
                      <a:noAutofit/>
                    </a:bodyPr>
                    <a:lstStyle/>
                    <a:p>
                      <a:pPr indent="0" lvl="0" marL="0" rtl="0">
                        <a:spcBef>
                          <a:spcPts val="0"/>
                        </a:spcBef>
                        <a:spcAft>
                          <a:spcPts val="0"/>
                        </a:spcAft>
                        <a:buNone/>
                      </a:pPr>
                      <a:r>
                        <a:rPr b="1" lang="en"/>
                        <a:t>about</a:t>
                      </a:r>
                      <a:endParaRPr b="1"/>
                    </a:p>
                  </a:txBody>
                  <a:tcPr marT="91425" marB="91425" marR="91425" marL="91425"/>
                </a:tc>
                <a:tc>
                  <a:txBody>
                    <a:bodyPr>
                      <a:noAutofit/>
                    </a:bodyPr>
                    <a:lstStyle/>
                    <a:p>
                      <a:pPr indent="0" lvl="0" marL="0" rtl="0">
                        <a:spcBef>
                          <a:spcPts val="0"/>
                        </a:spcBef>
                        <a:spcAft>
                          <a:spcPts val="0"/>
                        </a:spcAft>
                        <a:buNone/>
                      </a:pPr>
                      <a:r>
                        <a:rPr b="1" lang="en" strike="sngStrike"/>
                        <a:t>is</a:t>
                      </a:r>
                      <a:endParaRPr b="1" strike="sngStrike"/>
                    </a:p>
                  </a:txBody>
                  <a:tcPr marT="91425" marB="91425" marR="91425" marL="91425">
                    <a:solidFill>
                      <a:srgbClr val="FF0000"/>
                    </a:solidFill>
                  </a:tcPr>
                </a:tc>
                <a:tc>
                  <a:txBody>
                    <a:bodyPr>
                      <a:noAutofit/>
                    </a:bodyPr>
                    <a:lstStyle/>
                    <a:p>
                      <a:pPr indent="0" lvl="0" marL="0" rtl="0">
                        <a:spcBef>
                          <a:spcPts val="0"/>
                        </a:spcBef>
                        <a:spcAft>
                          <a:spcPts val="0"/>
                        </a:spcAft>
                        <a:buNone/>
                      </a:pPr>
                      <a:r>
                        <a:rPr b="1" lang="en" strike="sngStrike"/>
                        <a:t>it</a:t>
                      </a:r>
                      <a:endParaRPr b="1" strike="sngStrike"/>
                    </a:p>
                  </a:txBody>
                  <a:tcPr marT="91425" marB="91425" marR="91425" marL="91425">
                    <a:solidFill>
                      <a:srgbClr val="FF0000"/>
                    </a:solidFill>
                  </a:tcPr>
                </a:tc>
                <a:tc>
                  <a:txBody>
                    <a:bodyPr>
                      <a:noAutofit/>
                    </a:bodyPr>
                    <a:lstStyle/>
                    <a:p>
                      <a:pPr indent="0" lvl="0" marL="0" rtl="0">
                        <a:spcBef>
                          <a:spcPts val="0"/>
                        </a:spcBef>
                        <a:spcAft>
                          <a:spcPts val="0"/>
                        </a:spcAft>
                        <a:buNone/>
                      </a:pPr>
                      <a:r>
                        <a:rPr b="1" lang="en"/>
                        <a:t>food</a:t>
                      </a:r>
                      <a:endParaRPr b="1"/>
                    </a:p>
                  </a:txBody>
                  <a:tcPr marT="91425" marB="91425" marR="91425" marL="91425"/>
                </a:tc>
              </a:tr>
              <a:tr h="381000">
                <a:tc>
                  <a:txBody>
                    <a:bodyPr>
                      <a:noAutofit/>
                    </a:bodyPr>
                    <a:lstStyle/>
                    <a:p>
                      <a:pPr indent="0" lvl="0" marL="0" rtl="0">
                        <a:spcBef>
                          <a:spcPts val="0"/>
                        </a:spcBef>
                        <a:spcAft>
                          <a:spcPts val="0"/>
                        </a:spcAft>
                        <a:buNone/>
                      </a:pPr>
                      <a:r>
                        <a:rPr lang="en"/>
                        <a:t>0</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a:t>
                      </a:r>
                      <a:endParaRPr/>
                    </a:p>
                  </a:txBody>
                  <a:tcPr marT="91425" marB="91425" marR="91425" marL="91425"/>
                </a:tc>
              </a:tr>
              <a:tr h="381000">
                <a:tc>
                  <a:txBody>
                    <a:bodyPr>
                      <a:noAutofit/>
                    </a:bodyPr>
                    <a:lstStyle/>
                    <a:p>
                      <a:pPr indent="0" lvl="0" marL="0" rtl="0">
                        <a:spcBef>
                          <a:spcPts val="0"/>
                        </a:spcBef>
                        <a:spcAft>
                          <a:spcPts val="0"/>
                        </a:spcAft>
                        <a:buNone/>
                      </a:pPr>
                      <a:r>
                        <a:rPr lang="en"/>
                        <a:t>1</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 </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2</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0</a:t>
                      </a:r>
                      <a:endParaRPr/>
                    </a:p>
                  </a:txBody>
                  <a:tcPr marT="91425" marB="91425" marR="91425" marL="91425"/>
                </a:tc>
              </a:tr>
            </a:tbl>
          </a:graphicData>
        </a:graphic>
      </p:graphicFrame>
      <p:graphicFrame>
        <p:nvGraphicFramePr>
          <p:cNvPr id="235" name="Google Shape;235;p37"/>
          <p:cNvGraphicFramePr/>
          <p:nvPr/>
        </p:nvGraphicFramePr>
        <p:xfrm>
          <a:off x="311600" y="1878375"/>
          <a:ext cx="3000000" cy="3000000"/>
        </p:xfrm>
        <a:graphic>
          <a:graphicData uri="http://schemas.openxmlformats.org/drawingml/2006/table">
            <a:tbl>
              <a:tblPr>
                <a:noFill/>
                <a:tableStyleId>{F60E5DA4-D455-4563-BBA2-B186E210167E}</a:tableStyleId>
              </a:tblPr>
              <a:tblGrid>
                <a:gridCol w="710050"/>
                <a:gridCol w="652900"/>
                <a:gridCol w="795775"/>
                <a:gridCol w="681475"/>
                <a:gridCol w="710050"/>
                <a:gridCol w="557650"/>
                <a:gridCol w="967225"/>
                <a:gridCol w="605275"/>
                <a:gridCol w="710050"/>
                <a:gridCol w="633850"/>
                <a:gridCol w="786250"/>
                <a:gridCol w="710050"/>
              </a:tblGrid>
              <a:tr h="381000">
                <a:tc>
                  <a:txBody>
                    <a:bodyPr>
                      <a:noAutofit/>
                    </a:bodyPr>
                    <a:lstStyle/>
                    <a:p>
                      <a:pPr indent="0" lvl="0" marL="0" rtl="0">
                        <a:spcBef>
                          <a:spcPts val="0"/>
                        </a:spcBef>
                        <a:spcAft>
                          <a:spcPts val="0"/>
                        </a:spcAft>
                        <a:buNone/>
                      </a:pPr>
                      <a:r>
                        <a:rPr b="1" lang="en" strike="sngStrike"/>
                        <a:t>when</a:t>
                      </a:r>
                      <a:endParaRPr b="1" strike="sngStrike"/>
                    </a:p>
                  </a:txBody>
                  <a:tcPr marT="91425" marB="91425" marR="91425" marL="91425">
                    <a:solidFill>
                      <a:srgbClr val="FF0000"/>
                    </a:solidFill>
                  </a:tcPr>
                </a:tc>
                <a:tc>
                  <a:txBody>
                    <a:bodyPr>
                      <a:noAutofit/>
                    </a:bodyPr>
                    <a:lstStyle/>
                    <a:p>
                      <a:pPr indent="0" lvl="0" marL="0" rtl="0">
                        <a:spcBef>
                          <a:spcPts val="0"/>
                        </a:spcBef>
                        <a:spcAft>
                          <a:spcPts val="0"/>
                        </a:spcAft>
                        <a:buNone/>
                      </a:pPr>
                      <a:r>
                        <a:rPr b="1" lang="en"/>
                        <a:t>eda</a:t>
                      </a:r>
                      <a:endParaRPr b="1"/>
                    </a:p>
                  </a:txBody>
                  <a:tcPr marT="91425" marB="91425" marR="91425" marL="91425"/>
                </a:tc>
                <a:tc>
                  <a:txBody>
                    <a:bodyPr>
                      <a:noAutofit/>
                    </a:bodyPr>
                    <a:lstStyle/>
                    <a:p>
                      <a:pPr indent="0" lvl="0" marL="0" rtl="0">
                        <a:spcBef>
                          <a:spcPts val="0"/>
                        </a:spcBef>
                        <a:spcAft>
                          <a:spcPts val="0"/>
                        </a:spcAft>
                        <a:buNone/>
                      </a:pPr>
                      <a:r>
                        <a:rPr b="1" lang="en"/>
                        <a:t>donuts</a:t>
                      </a:r>
                      <a:endParaRPr b="1"/>
                    </a:p>
                  </a:txBody>
                  <a:tcPr marT="91425" marB="91425" marR="91425" marL="91425"/>
                </a:tc>
                <a:tc>
                  <a:txBody>
                    <a:bodyPr>
                      <a:noAutofit/>
                    </a:bodyPr>
                    <a:lstStyle/>
                    <a:p>
                      <a:pPr indent="0" lvl="0" marL="0" rtl="0">
                        <a:spcBef>
                          <a:spcPts val="0"/>
                        </a:spcBef>
                        <a:spcAft>
                          <a:spcPts val="0"/>
                        </a:spcAft>
                        <a:buNone/>
                      </a:pPr>
                      <a:r>
                        <a:rPr b="1" lang="en" strike="sngStrike"/>
                        <a:t>are</a:t>
                      </a:r>
                      <a:endParaRPr b="1" strike="sngStrike"/>
                    </a:p>
                  </a:txBody>
                  <a:tcPr marT="91425" marB="91425" marR="91425" marL="91425">
                    <a:solidFill>
                      <a:srgbClr val="FF0000"/>
                    </a:solidFill>
                  </a:tcPr>
                </a:tc>
                <a:tc>
                  <a:txBody>
                    <a:bodyPr>
                      <a:noAutofit/>
                    </a:bodyPr>
                    <a:lstStyle/>
                    <a:p>
                      <a:pPr indent="0" lvl="0" marL="0" rtl="0">
                        <a:spcBef>
                          <a:spcPts val="0"/>
                        </a:spcBef>
                        <a:spcAft>
                          <a:spcPts val="0"/>
                        </a:spcAft>
                        <a:buNone/>
                      </a:pPr>
                      <a:r>
                        <a:rPr b="1" lang="en"/>
                        <a:t>over</a:t>
                      </a:r>
                      <a:endParaRPr b="1"/>
                    </a:p>
                  </a:txBody>
                  <a:tcPr marT="91425" marB="91425" marR="91425" marL="91425"/>
                </a:tc>
                <a:tc>
                  <a:txBody>
                    <a:bodyPr>
                      <a:noAutofit/>
                    </a:bodyPr>
                    <a:lstStyle/>
                    <a:p>
                      <a:pPr indent="0" lvl="0" marL="0" rtl="0">
                        <a:spcBef>
                          <a:spcPts val="0"/>
                        </a:spcBef>
                        <a:spcAft>
                          <a:spcPts val="0"/>
                        </a:spcAft>
                        <a:buNone/>
                      </a:pPr>
                      <a:r>
                        <a:rPr b="1" lang="en" strike="sngStrike"/>
                        <a:t>my</a:t>
                      </a:r>
                      <a:endParaRPr b="1" strike="sngStrike"/>
                    </a:p>
                  </a:txBody>
                  <a:tcPr marT="91425" marB="91425" marR="91425" marL="91425">
                    <a:solidFill>
                      <a:srgbClr val="FF0000"/>
                    </a:solidFill>
                  </a:tcPr>
                </a:tc>
                <a:tc>
                  <a:txBody>
                    <a:bodyPr>
                      <a:noAutofit/>
                    </a:bodyPr>
                    <a:lstStyle/>
                    <a:p>
                      <a:pPr indent="0" lvl="0" marL="0" rtl="0">
                        <a:spcBef>
                          <a:spcPts val="0"/>
                        </a:spcBef>
                        <a:spcAft>
                          <a:spcPts val="0"/>
                        </a:spcAft>
                        <a:buNone/>
                      </a:pPr>
                      <a:r>
                        <a:rPr b="1" lang="en" strike="sngStrike"/>
                        <a:t>favorite</a:t>
                      </a:r>
                      <a:endParaRPr b="1" strike="sngStrike"/>
                    </a:p>
                  </a:txBody>
                  <a:tcPr marT="91425" marB="91425" marR="91425" marL="91425">
                    <a:solidFill>
                      <a:srgbClr val="FF9900"/>
                    </a:solidFill>
                  </a:tcPr>
                </a:tc>
                <a:tc>
                  <a:txBody>
                    <a:bodyPr>
                      <a:noAutofit/>
                    </a:bodyPr>
                    <a:lstStyle/>
                    <a:p>
                      <a:pPr indent="0" lvl="0" marL="0" rtl="0">
                        <a:spcBef>
                          <a:spcPts val="0"/>
                        </a:spcBef>
                        <a:spcAft>
                          <a:spcPts val="0"/>
                        </a:spcAft>
                        <a:buNone/>
                      </a:pPr>
                      <a:r>
                        <a:rPr b="1" lang="en"/>
                        <a:t>part</a:t>
                      </a:r>
                      <a:endParaRPr b="1"/>
                    </a:p>
                  </a:txBody>
                  <a:tcPr marT="91425" marB="91425" marR="91425" marL="91425"/>
                </a:tc>
                <a:tc>
                  <a:txBody>
                    <a:bodyPr>
                      <a:noAutofit/>
                    </a:bodyPr>
                    <a:lstStyle/>
                    <a:p>
                      <a:pPr indent="0" lvl="0" marL="0" rtl="0">
                        <a:spcBef>
                          <a:spcPts val="0"/>
                        </a:spcBef>
                        <a:spcAft>
                          <a:spcPts val="0"/>
                        </a:spcAft>
                        <a:buNone/>
                      </a:pPr>
                      <a:r>
                        <a:rPr b="1" lang="en"/>
                        <a:t>about</a:t>
                      </a:r>
                      <a:endParaRPr b="1"/>
                    </a:p>
                  </a:txBody>
                  <a:tcPr marT="91425" marB="91425" marR="91425" marL="91425"/>
                </a:tc>
                <a:tc>
                  <a:txBody>
                    <a:bodyPr>
                      <a:noAutofit/>
                    </a:bodyPr>
                    <a:lstStyle/>
                    <a:p>
                      <a:pPr indent="0" lvl="0" marL="0" rtl="0">
                        <a:spcBef>
                          <a:spcPts val="0"/>
                        </a:spcBef>
                        <a:spcAft>
                          <a:spcPts val="0"/>
                        </a:spcAft>
                        <a:buNone/>
                      </a:pPr>
                      <a:r>
                        <a:rPr b="1" lang="en" strike="sngStrike"/>
                        <a:t>is</a:t>
                      </a:r>
                      <a:endParaRPr b="1" strike="sngStrike"/>
                    </a:p>
                  </a:txBody>
                  <a:tcPr marT="91425" marB="91425" marR="91425" marL="91425">
                    <a:solidFill>
                      <a:srgbClr val="FF0000"/>
                    </a:solidFill>
                  </a:tcPr>
                </a:tc>
                <a:tc>
                  <a:txBody>
                    <a:bodyPr>
                      <a:noAutofit/>
                    </a:bodyPr>
                    <a:lstStyle/>
                    <a:p>
                      <a:pPr indent="0" lvl="0" marL="0" rtl="0">
                        <a:spcBef>
                          <a:spcPts val="0"/>
                        </a:spcBef>
                        <a:spcAft>
                          <a:spcPts val="0"/>
                        </a:spcAft>
                        <a:buNone/>
                      </a:pPr>
                      <a:r>
                        <a:rPr b="1" lang="en" strike="sngStrike"/>
                        <a:t>it</a:t>
                      </a:r>
                      <a:endParaRPr b="1" strike="sngStrike"/>
                    </a:p>
                  </a:txBody>
                  <a:tcPr marT="91425" marB="91425" marR="91425" marL="91425">
                    <a:solidFill>
                      <a:srgbClr val="FF0000"/>
                    </a:solidFill>
                  </a:tcPr>
                </a:tc>
                <a:tc>
                  <a:txBody>
                    <a:bodyPr>
                      <a:noAutofit/>
                    </a:bodyPr>
                    <a:lstStyle/>
                    <a:p>
                      <a:pPr indent="0" lvl="0" marL="0" rtl="0">
                        <a:spcBef>
                          <a:spcPts val="0"/>
                        </a:spcBef>
                        <a:spcAft>
                          <a:spcPts val="0"/>
                        </a:spcAft>
                        <a:buNone/>
                      </a:pPr>
                      <a:r>
                        <a:rPr b="1" lang="en"/>
                        <a:t>food</a:t>
                      </a:r>
                      <a:endParaRPr b="1"/>
                    </a:p>
                  </a:txBody>
                  <a:tcPr marT="91425" marB="91425" marR="91425" marL="91425"/>
                </a:tc>
              </a:tr>
              <a:tr h="381000">
                <a:tc>
                  <a:txBody>
                    <a:bodyPr>
                      <a:noAutofit/>
                    </a:bodyPr>
                    <a:lstStyle/>
                    <a:p>
                      <a:pPr indent="0" lvl="0" marL="0" rtl="0">
                        <a:spcBef>
                          <a:spcPts val="0"/>
                        </a:spcBef>
                        <a:spcAft>
                          <a:spcPts val="0"/>
                        </a:spcAft>
                        <a:buNone/>
                      </a:pPr>
                      <a:r>
                        <a:rPr lang="en"/>
                        <a:t>0</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a:t>
                      </a:r>
                      <a:endParaRPr/>
                    </a:p>
                  </a:txBody>
                  <a:tcPr marT="91425" marB="91425" marR="91425" marL="91425">
                    <a:solidFill>
                      <a:srgbClr val="FF9900"/>
                    </a:solidFill>
                  </a:tcPr>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a:t>
                      </a:r>
                      <a:endParaRPr/>
                    </a:p>
                  </a:txBody>
                  <a:tcPr marT="91425" marB="91425" marR="91425" marL="91425"/>
                </a:tc>
              </a:tr>
              <a:tr h="381000">
                <a:tc>
                  <a:txBody>
                    <a:bodyPr>
                      <a:noAutofit/>
                    </a:bodyPr>
                    <a:lstStyle/>
                    <a:p>
                      <a:pPr indent="0" lvl="0" marL="0" rtl="0">
                        <a:spcBef>
                          <a:spcPts val="0"/>
                        </a:spcBef>
                        <a:spcAft>
                          <a:spcPts val="0"/>
                        </a:spcAft>
                        <a:buNone/>
                      </a:pPr>
                      <a:r>
                        <a:rPr lang="en"/>
                        <a:t>1</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tc>
                <a:tc>
                  <a:txBody>
                    <a:bodyPr>
                      <a:noAutofit/>
                    </a:bodyPr>
                    <a:lstStyle/>
                    <a:p>
                      <a:pPr indent="0" lvl="0" marL="0" rtl="0">
                        <a:spcBef>
                          <a:spcPts val="0"/>
                        </a:spcBef>
                        <a:spcAft>
                          <a:spcPts val="0"/>
                        </a:spcAft>
                        <a:buNone/>
                      </a:pPr>
                      <a:r>
                        <a:rPr lang="en"/>
                        <a:t>0</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 </a:t>
                      </a:r>
                      <a:endParaRPr/>
                    </a:p>
                  </a:txBody>
                  <a:tcPr marT="91425" marB="91425" marR="91425" marL="91425">
                    <a:solidFill>
                      <a:srgbClr val="FF9900"/>
                    </a:solidFill>
                  </a:tcPr>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1</a:t>
                      </a:r>
                      <a:endParaRPr/>
                    </a:p>
                  </a:txBody>
                  <a:tcPr marT="91425" marB="91425" marR="91425" marL="91425"/>
                </a:tc>
                <a:tc>
                  <a:txBody>
                    <a:bodyPr>
                      <a:noAutofit/>
                    </a:bodyPr>
                    <a:lstStyle/>
                    <a:p>
                      <a:pPr indent="0" lvl="0" marL="0" rtl="0">
                        <a:spcBef>
                          <a:spcPts val="0"/>
                        </a:spcBef>
                        <a:spcAft>
                          <a:spcPts val="0"/>
                        </a:spcAft>
                        <a:buNone/>
                      </a:pPr>
                      <a:r>
                        <a:rPr lang="en"/>
                        <a:t>2</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1</a:t>
                      </a:r>
                      <a:endParaRPr/>
                    </a:p>
                  </a:txBody>
                  <a:tcPr marT="91425" marB="91425" marR="91425" marL="91425">
                    <a:solidFill>
                      <a:srgbClr val="FF0000"/>
                    </a:solidFill>
                  </a:tcPr>
                </a:tc>
                <a:tc>
                  <a:txBody>
                    <a:bodyPr>
                      <a:noAutofit/>
                    </a:bodyPr>
                    <a:lstStyle/>
                    <a:p>
                      <a:pPr indent="0" lvl="0" marL="0" rtl="0">
                        <a:spcBef>
                          <a:spcPts val="0"/>
                        </a:spcBef>
                        <a:spcAft>
                          <a:spcPts val="0"/>
                        </a:spcAft>
                        <a:buNone/>
                      </a:pPr>
                      <a:r>
                        <a:rPr lang="en"/>
                        <a:t>0</a:t>
                      </a:r>
                      <a:endParaRPr/>
                    </a:p>
                  </a:txBody>
                  <a:tcPr marT="91425" marB="91425" marR="91425" marL="91425"/>
                </a:tc>
              </a:tr>
            </a:tbl>
          </a:graphicData>
        </a:graphic>
      </p:graphicFrame>
      <p:pic>
        <p:nvPicPr>
          <p:cNvPr id="236" name="Google Shape;236;p37"/>
          <p:cNvPicPr preferRelativeResize="0"/>
          <p:nvPr/>
        </p:nvPicPr>
        <p:blipFill>
          <a:blip r:embed="rId3">
            <a:alphaModFix/>
          </a:blip>
          <a:stretch>
            <a:fillRect/>
          </a:stretch>
        </p:blipFill>
        <p:spPr>
          <a:xfrm rot="3200449">
            <a:off x="2359199" y="3541275"/>
            <a:ext cx="792600" cy="792600"/>
          </a:xfrm>
          <a:prstGeom prst="rect">
            <a:avLst/>
          </a:prstGeom>
          <a:noFill/>
          <a:ln>
            <a:noFill/>
          </a:ln>
        </p:spPr>
      </p:pic>
      <p:pic>
        <p:nvPicPr>
          <p:cNvPr id="237" name="Google Shape;237;p37"/>
          <p:cNvPicPr preferRelativeResize="0"/>
          <p:nvPr/>
        </p:nvPicPr>
        <p:blipFill>
          <a:blip r:embed="rId3">
            <a:alphaModFix/>
          </a:blip>
          <a:stretch>
            <a:fillRect/>
          </a:stretch>
        </p:blipFill>
        <p:spPr>
          <a:xfrm rot="1610332">
            <a:off x="4646175" y="807600"/>
            <a:ext cx="792599" cy="792599"/>
          </a:xfrm>
          <a:prstGeom prst="rect">
            <a:avLst/>
          </a:prstGeom>
          <a:noFill/>
          <a:ln>
            <a:noFill/>
          </a:ln>
        </p:spPr>
      </p:pic>
      <p:pic>
        <p:nvPicPr>
          <p:cNvPr id="238" name="Google Shape;238;p37"/>
          <p:cNvPicPr preferRelativeResize="0"/>
          <p:nvPr/>
        </p:nvPicPr>
        <p:blipFill>
          <a:blip r:embed="rId3">
            <a:alphaModFix/>
          </a:blip>
          <a:stretch>
            <a:fillRect/>
          </a:stretch>
        </p:blipFill>
        <p:spPr>
          <a:xfrm rot="-7856697">
            <a:off x="7574248" y="3541270"/>
            <a:ext cx="792604" cy="792604"/>
          </a:xfrm>
          <a:prstGeom prst="rect">
            <a:avLst/>
          </a:prstGeom>
          <a:noFill/>
          <a:ln>
            <a:noFill/>
          </a:ln>
        </p:spPr>
      </p:pic>
      <p:pic>
        <p:nvPicPr>
          <p:cNvPr id="239" name="Google Shape;239;p37"/>
          <p:cNvPicPr preferRelativeResize="0"/>
          <p:nvPr/>
        </p:nvPicPr>
        <p:blipFill>
          <a:blip r:embed="rId3">
            <a:alphaModFix/>
          </a:blip>
          <a:stretch>
            <a:fillRect/>
          </a:stretch>
        </p:blipFill>
        <p:spPr>
          <a:xfrm rot="-10606259">
            <a:off x="617096" y="554745"/>
            <a:ext cx="792603" cy="792603"/>
          </a:xfrm>
          <a:prstGeom prst="rect">
            <a:avLst/>
          </a:prstGeom>
          <a:noFill/>
          <a:ln>
            <a:noFill/>
          </a:ln>
        </p:spPr>
      </p:pic>
      <p:pic>
        <p:nvPicPr>
          <p:cNvPr id="240" name="Google Shape;240;p37"/>
          <p:cNvPicPr preferRelativeResize="0"/>
          <p:nvPr/>
        </p:nvPicPr>
        <p:blipFill>
          <a:blip r:embed="rId3">
            <a:alphaModFix/>
          </a:blip>
          <a:stretch>
            <a:fillRect/>
          </a:stretch>
        </p:blipFill>
        <p:spPr>
          <a:xfrm>
            <a:off x="6618900" y="4357225"/>
            <a:ext cx="792600" cy="792600"/>
          </a:xfrm>
          <a:prstGeom prst="rect">
            <a:avLst/>
          </a:prstGeom>
          <a:noFill/>
          <a:ln>
            <a:noFill/>
          </a:ln>
        </p:spPr>
      </p:pic>
      <p:pic>
        <p:nvPicPr>
          <p:cNvPr id="241" name="Google Shape;241;p37"/>
          <p:cNvPicPr preferRelativeResize="0"/>
          <p:nvPr/>
        </p:nvPicPr>
        <p:blipFill>
          <a:blip r:embed="rId3">
            <a:alphaModFix/>
          </a:blip>
          <a:stretch>
            <a:fillRect/>
          </a:stretch>
        </p:blipFill>
        <p:spPr>
          <a:xfrm rot="-4522679">
            <a:off x="1021749" y="3222903"/>
            <a:ext cx="792601" cy="792601"/>
          </a:xfrm>
          <a:prstGeom prst="rect">
            <a:avLst/>
          </a:prstGeom>
          <a:noFill/>
          <a:ln>
            <a:noFill/>
          </a:ln>
        </p:spPr>
      </p:pic>
      <p:pic>
        <p:nvPicPr>
          <p:cNvPr id="242" name="Google Shape;242;p37"/>
          <p:cNvPicPr preferRelativeResize="0"/>
          <p:nvPr/>
        </p:nvPicPr>
        <p:blipFill>
          <a:blip r:embed="rId3">
            <a:alphaModFix/>
          </a:blip>
          <a:stretch>
            <a:fillRect/>
          </a:stretch>
        </p:blipFill>
        <p:spPr>
          <a:xfrm rot="-3981075">
            <a:off x="7448551" y="419025"/>
            <a:ext cx="792601" cy="792601"/>
          </a:xfrm>
          <a:prstGeom prst="rect">
            <a:avLst/>
          </a:prstGeom>
          <a:noFill/>
          <a:ln>
            <a:noFill/>
          </a:ln>
        </p:spPr>
      </p:pic>
      <p:pic>
        <p:nvPicPr>
          <p:cNvPr id="243" name="Google Shape;243;p37"/>
          <p:cNvPicPr preferRelativeResize="0"/>
          <p:nvPr/>
        </p:nvPicPr>
        <p:blipFill>
          <a:blip r:embed="rId4">
            <a:alphaModFix/>
          </a:blip>
          <a:stretch>
            <a:fillRect/>
          </a:stretch>
        </p:blipFill>
        <p:spPr>
          <a:xfrm>
            <a:off x="2802550" y="383200"/>
            <a:ext cx="835999" cy="835999"/>
          </a:xfrm>
          <a:prstGeom prst="rect">
            <a:avLst/>
          </a:prstGeom>
          <a:noFill/>
          <a:ln>
            <a:noFill/>
          </a:ln>
        </p:spPr>
      </p:pic>
      <p:pic>
        <p:nvPicPr>
          <p:cNvPr id="244" name="Google Shape;244;p37"/>
          <p:cNvPicPr preferRelativeResize="0"/>
          <p:nvPr/>
        </p:nvPicPr>
        <p:blipFill>
          <a:blip r:embed="rId5">
            <a:alphaModFix/>
          </a:blip>
          <a:stretch>
            <a:fillRect/>
          </a:stretch>
        </p:blipFill>
        <p:spPr>
          <a:xfrm>
            <a:off x="6236850" y="943825"/>
            <a:ext cx="792599" cy="792599"/>
          </a:xfrm>
          <a:prstGeom prst="rect">
            <a:avLst/>
          </a:prstGeom>
          <a:noFill/>
          <a:ln>
            <a:noFill/>
          </a:ln>
        </p:spPr>
      </p:pic>
      <p:pic>
        <p:nvPicPr>
          <p:cNvPr id="245" name="Google Shape;245;p37"/>
          <p:cNvPicPr preferRelativeResize="0"/>
          <p:nvPr/>
        </p:nvPicPr>
        <p:blipFill>
          <a:blip r:embed="rId4">
            <a:alphaModFix/>
          </a:blip>
          <a:stretch>
            <a:fillRect/>
          </a:stretch>
        </p:blipFill>
        <p:spPr>
          <a:xfrm rot="6382698">
            <a:off x="3983650" y="3197524"/>
            <a:ext cx="835999" cy="835999"/>
          </a:xfrm>
          <a:prstGeom prst="rect">
            <a:avLst/>
          </a:prstGeom>
          <a:noFill/>
          <a:ln>
            <a:noFill/>
          </a:ln>
        </p:spPr>
      </p:pic>
      <p:pic>
        <p:nvPicPr>
          <p:cNvPr id="246" name="Google Shape;246;p37"/>
          <p:cNvPicPr preferRelativeResize="0"/>
          <p:nvPr/>
        </p:nvPicPr>
        <p:blipFill>
          <a:blip r:embed="rId5">
            <a:alphaModFix/>
          </a:blip>
          <a:stretch>
            <a:fillRect/>
          </a:stretch>
        </p:blipFill>
        <p:spPr>
          <a:xfrm>
            <a:off x="1674550" y="3541275"/>
            <a:ext cx="792599" cy="792599"/>
          </a:xfrm>
          <a:prstGeom prst="rect">
            <a:avLst/>
          </a:prstGeom>
          <a:noFill/>
          <a:ln>
            <a:noFill/>
          </a:ln>
        </p:spPr>
      </p:pic>
      <p:pic>
        <p:nvPicPr>
          <p:cNvPr id="247" name="Google Shape;247;p37"/>
          <p:cNvPicPr preferRelativeResize="0"/>
          <p:nvPr/>
        </p:nvPicPr>
        <p:blipFill>
          <a:blip r:embed="rId5">
            <a:alphaModFix/>
          </a:blip>
          <a:stretch>
            <a:fillRect/>
          </a:stretch>
        </p:blipFill>
        <p:spPr>
          <a:xfrm>
            <a:off x="6484500" y="3310100"/>
            <a:ext cx="792599" cy="792599"/>
          </a:xfrm>
          <a:prstGeom prst="rect">
            <a:avLst/>
          </a:prstGeom>
          <a:noFill/>
          <a:ln>
            <a:noFill/>
          </a:ln>
        </p:spPr>
      </p:pic>
      <p:pic>
        <p:nvPicPr>
          <p:cNvPr id="248" name="Google Shape;248;p37"/>
          <p:cNvPicPr preferRelativeResize="0"/>
          <p:nvPr/>
        </p:nvPicPr>
        <p:blipFill>
          <a:blip r:embed="rId4">
            <a:alphaModFix/>
          </a:blip>
          <a:stretch>
            <a:fillRect/>
          </a:stretch>
        </p:blipFill>
        <p:spPr>
          <a:xfrm rot="-2395281">
            <a:off x="4590325" y="4186326"/>
            <a:ext cx="835999" cy="835999"/>
          </a:xfrm>
          <a:prstGeom prst="rect">
            <a:avLst/>
          </a:prstGeom>
          <a:noFill/>
          <a:ln>
            <a:noFill/>
          </a:ln>
        </p:spPr>
      </p:pic>
      <p:pic>
        <p:nvPicPr>
          <p:cNvPr id="249" name="Google Shape;249;p37"/>
          <p:cNvPicPr preferRelativeResize="0"/>
          <p:nvPr/>
        </p:nvPicPr>
        <p:blipFill>
          <a:blip r:embed="rId5">
            <a:alphaModFix/>
          </a:blip>
          <a:stretch>
            <a:fillRect/>
          </a:stretch>
        </p:blipFill>
        <p:spPr>
          <a:xfrm>
            <a:off x="1341000" y="151225"/>
            <a:ext cx="792599" cy="792599"/>
          </a:xfrm>
          <a:prstGeom prst="rect">
            <a:avLst/>
          </a:prstGeom>
          <a:noFill/>
          <a:ln>
            <a:noFill/>
          </a:ln>
        </p:spPr>
      </p:pic>
      <p:pic>
        <p:nvPicPr>
          <p:cNvPr id="250" name="Google Shape;250;p37"/>
          <p:cNvPicPr preferRelativeResize="0"/>
          <p:nvPr/>
        </p:nvPicPr>
        <p:blipFill>
          <a:blip r:embed="rId4">
            <a:alphaModFix/>
          </a:blip>
          <a:stretch>
            <a:fillRect/>
          </a:stretch>
        </p:blipFill>
        <p:spPr>
          <a:xfrm rot="-10624567">
            <a:off x="8222274" y="63799"/>
            <a:ext cx="836000" cy="836000"/>
          </a:xfrm>
          <a:prstGeom prst="rect">
            <a:avLst/>
          </a:prstGeom>
          <a:noFill/>
          <a:ln>
            <a:noFill/>
          </a:ln>
        </p:spPr>
      </p:pic>
      <p:pic>
        <p:nvPicPr>
          <p:cNvPr id="251" name="Google Shape;251;p37"/>
          <p:cNvPicPr preferRelativeResize="0"/>
          <p:nvPr/>
        </p:nvPicPr>
        <p:blipFill>
          <a:blip r:embed="rId5">
            <a:alphaModFix/>
          </a:blip>
          <a:stretch>
            <a:fillRect/>
          </a:stretch>
        </p:blipFill>
        <p:spPr>
          <a:xfrm rot="3625910">
            <a:off x="4509950" y="43025"/>
            <a:ext cx="792598" cy="792598"/>
          </a:xfrm>
          <a:prstGeom prst="rect">
            <a:avLst/>
          </a:prstGeom>
          <a:noFill/>
          <a:ln>
            <a:noFill/>
          </a:ln>
        </p:spPr>
      </p:pic>
      <p:pic>
        <p:nvPicPr>
          <p:cNvPr id="252" name="Google Shape;252;p37"/>
          <p:cNvPicPr preferRelativeResize="0"/>
          <p:nvPr/>
        </p:nvPicPr>
        <p:blipFill>
          <a:blip r:embed="rId3">
            <a:alphaModFix/>
          </a:blip>
          <a:stretch>
            <a:fillRect/>
          </a:stretch>
        </p:blipFill>
        <p:spPr>
          <a:xfrm rot="3200449">
            <a:off x="140674" y="4415900"/>
            <a:ext cx="792600" cy="792600"/>
          </a:xfrm>
          <a:prstGeom prst="rect">
            <a:avLst/>
          </a:prstGeom>
          <a:noFill/>
          <a:ln>
            <a:noFill/>
          </a:ln>
        </p:spPr>
      </p:pic>
      <p:pic>
        <p:nvPicPr>
          <p:cNvPr id="253" name="Google Shape;253;p37"/>
          <p:cNvPicPr preferRelativeResize="0"/>
          <p:nvPr/>
        </p:nvPicPr>
        <p:blipFill>
          <a:blip r:embed="rId5">
            <a:alphaModFix/>
          </a:blip>
          <a:stretch>
            <a:fillRect/>
          </a:stretch>
        </p:blipFill>
        <p:spPr>
          <a:xfrm>
            <a:off x="8656200" y="4222925"/>
            <a:ext cx="792599" cy="792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500"/>
                                        <p:tgtEl>
                                          <p:spTgt spid="231"/>
                                        </p:tgtEl>
                                      </p:cBhvr>
                                    </p:animEffect>
                                    <p:set>
                                      <p:cBhvr>
                                        <p:cTn dur="1" fill="hold">
                                          <p:stCondLst>
                                            <p:cond delay="1500"/>
                                          </p:stCondLst>
                                        </p:cTn>
                                        <p:tgtEl>
                                          <p:spTgt spid="23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7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Feature vectors</a:t>
            </a:r>
            <a:endParaRPr/>
          </a:p>
        </p:txBody>
      </p:sp>
      <p:sp>
        <p:nvSpPr>
          <p:cNvPr id="259" name="Google Shape;259;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Rows being counted</a:t>
            </a:r>
            <a:endParaRPr/>
          </a:p>
          <a:p>
            <a:pPr indent="0" lvl="0" marL="0">
              <a:spcBef>
                <a:spcPts val="0"/>
              </a:spcBef>
              <a:spcAft>
                <a:spcPts val="0"/>
              </a:spcAft>
              <a:buNone/>
            </a:pPr>
            <a:r>
              <a:rPr lang="en"/>
              <a:t>Top mid and bottom sections of feature counts</a:t>
            </a:r>
            <a:endParaRPr/>
          </a:p>
        </p:txBody>
      </p:sp>
      <p:pic>
        <p:nvPicPr>
          <p:cNvPr id="260" name="Google Shape;260;p38"/>
          <p:cNvPicPr preferRelativeResize="0"/>
          <p:nvPr/>
        </p:nvPicPr>
        <p:blipFill>
          <a:blip r:embed="rId3">
            <a:alphaModFix/>
          </a:blip>
          <a:stretch>
            <a:fillRect/>
          </a:stretch>
        </p:blipFill>
        <p:spPr>
          <a:xfrm>
            <a:off x="0" y="-301375"/>
            <a:ext cx="9144003" cy="5746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9"/>
          <p:cNvSpPr txBox="1"/>
          <p:nvPr>
            <p:ph type="ctrTitle"/>
          </p:nvPr>
        </p:nvSpPr>
        <p:spPr>
          <a:xfrm>
            <a:off x="177855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a:p>
            <a:pPr indent="0" lvl="0" marL="0" algn="l">
              <a:spcBef>
                <a:spcPts val="0"/>
              </a:spcBef>
              <a:spcAft>
                <a:spcPts val="0"/>
              </a:spcAft>
              <a:buNone/>
            </a:pPr>
            <a:r>
              <a:t/>
            </a:r>
            <a:endParaRPr/>
          </a:p>
        </p:txBody>
      </p:sp>
      <p:sp>
        <p:nvSpPr>
          <p:cNvPr id="266" name="Google Shape;266;p39"/>
          <p:cNvSpPr txBox="1"/>
          <p:nvPr>
            <p:ph idx="1" type="subTitle"/>
          </p:nvPr>
        </p:nvSpPr>
        <p:spPr>
          <a:xfrm>
            <a:off x="177855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67" name="Google Shape;267;p39"/>
          <p:cNvPicPr preferRelativeResize="0"/>
          <p:nvPr/>
        </p:nvPicPr>
        <p:blipFill>
          <a:blip r:embed="rId3">
            <a:alphaModFix/>
          </a:blip>
          <a:stretch>
            <a:fillRect/>
          </a:stretch>
        </p:blipFill>
        <p:spPr>
          <a:xfrm>
            <a:off x="6" y="0"/>
            <a:ext cx="5100638" cy="5143500"/>
          </a:xfrm>
          <a:prstGeom prst="rect">
            <a:avLst/>
          </a:prstGeom>
          <a:noFill/>
          <a:ln>
            <a:noFill/>
          </a:ln>
        </p:spPr>
      </p:pic>
      <p:pic>
        <p:nvPicPr>
          <p:cNvPr id="268" name="Google Shape;268;p39"/>
          <p:cNvPicPr preferRelativeResize="0"/>
          <p:nvPr/>
        </p:nvPicPr>
        <p:blipFill>
          <a:blip r:embed="rId4">
            <a:alphaModFix/>
          </a:blip>
          <a:stretch>
            <a:fillRect/>
          </a:stretch>
        </p:blipFill>
        <p:spPr>
          <a:xfrm>
            <a:off x="5179456" y="0"/>
            <a:ext cx="5100638"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Word cloud</a:t>
            </a:r>
            <a:endParaRPr/>
          </a:p>
        </p:txBody>
      </p:sp>
      <p:sp>
        <p:nvSpPr>
          <p:cNvPr id="274" name="Google Shape;274;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75" name="Google Shape;275;p40"/>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81" name="Google Shape;281;p4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82" name="Google Shape;282;p41"/>
          <p:cNvPicPr preferRelativeResize="0"/>
          <p:nvPr/>
        </p:nvPicPr>
        <p:blipFill>
          <a:blip r:embed="rId3">
            <a:alphaModFix/>
          </a:blip>
          <a:stretch>
            <a:fillRect/>
          </a:stretch>
        </p:blipFill>
        <p:spPr>
          <a:xfrm flipH="1">
            <a:off x="1" y="1272163"/>
            <a:ext cx="4354199" cy="2599176"/>
          </a:xfrm>
          <a:prstGeom prst="rect">
            <a:avLst/>
          </a:prstGeom>
          <a:noFill/>
          <a:ln>
            <a:noFill/>
          </a:ln>
        </p:spPr>
      </p:pic>
      <p:pic>
        <p:nvPicPr>
          <p:cNvPr id="283" name="Google Shape;283;p41"/>
          <p:cNvPicPr preferRelativeResize="0"/>
          <p:nvPr/>
        </p:nvPicPr>
        <p:blipFill>
          <a:blip r:embed="rId4">
            <a:alphaModFix/>
          </a:blip>
          <a:stretch>
            <a:fillRect/>
          </a:stretch>
        </p:blipFill>
        <p:spPr>
          <a:xfrm>
            <a:off x="4857199" y="809625"/>
            <a:ext cx="3737774" cy="3524249"/>
          </a:xfrm>
          <a:prstGeom prst="rect">
            <a:avLst/>
          </a:prstGeom>
          <a:noFill/>
          <a:ln>
            <a:noFill/>
          </a:ln>
        </p:spPr>
      </p:pic>
      <p:pic>
        <p:nvPicPr>
          <p:cNvPr id="284" name="Google Shape;284;p41"/>
          <p:cNvPicPr preferRelativeResize="0"/>
          <p:nvPr/>
        </p:nvPicPr>
        <p:blipFill>
          <a:blip r:embed="rId5">
            <a:alphaModFix/>
          </a:blip>
          <a:stretch>
            <a:fillRect/>
          </a:stretch>
        </p:blipFill>
        <p:spPr>
          <a:xfrm>
            <a:off x="4914350" y="1564300"/>
            <a:ext cx="835999" cy="835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457200" algn="l">
              <a:spcBef>
                <a:spcPts val="0"/>
              </a:spcBef>
              <a:spcAft>
                <a:spcPts val="0"/>
              </a:spcAft>
              <a:buNone/>
            </a:pPr>
            <a:r>
              <a:t/>
            </a:r>
            <a:endParaRPr/>
          </a:p>
        </p:txBody>
      </p:sp>
      <p:sp>
        <p:nvSpPr>
          <p:cNvPr id="69" name="Google Shape;69;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70" name="Google Shape;70;p15"/>
          <p:cNvPicPr preferRelativeResize="0"/>
          <p:nvPr/>
        </p:nvPicPr>
        <p:blipFill>
          <a:blip r:embed="rId3">
            <a:alphaModFix/>
          </a:blip>
          <a:stretch>
            <a:fillRect/>
          </a:stretch>
        </p:blipFill>
        <p:spPr>
          <a:xfrm>
            <a:off x="0" y="-477732"/>
            <a:ext cx="9144000" cy="609895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88" name="Shape 288"/>
        <p:cNvGrpSpPr/>
        <p:nvPr/>
      </p:nvGrpSpPr>
      <p:grpSpPr>
        <a:xfrm>
          <a:off x="0" y="0"/>
          <a:ext cx="0" cy="0"/>
          <a:chOff x="0" y="0"/>
          <a:chExt cx="0" cy="0"/>
        </a:xfrm>
      </p:grpSpPr>
      <p:sp>
        <p:nvSpPr>
          <p:cNvPr id="289" name="Google Shape;289;p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t-SNE</a:t>
            </a:r>
            <a:endParaRPr/>
          </a:p>
        </p:txBody>
      </p:sp>
      <p:sp>
        <p:nvSpPr>
          <p:cNvPr id="290" name="Google Shape;290;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91" name="Google Shape;291;p42"/>
          <p:cNvPicPr preferRelativeResize="0"/>
          <p:nvPr/>
        </p:nvPicPr>
        <p:blipFill>
          <a:blip r:embed="rId3">
            <a:alphaModFix/>
          </a:blip>
          <a:stretch>
            <a:fillRect/>
          </a:stretch>
        </p:blipFill>
        <p:spPr>
          <a:xfrm>
            <a:off x="457200" y="0"/>
            <a:ext cx="8229601"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97" name="Google Shape;297;p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98" name="Google Shape;298;p43"/>
          <p:cNvPicPr preferRelativeResize="0"/>
          <p:nvPr/>
        </p:nvPicPr>
        <p:blipFill>
          <a:blip r:embed="rId3">
            <a:alphaModFix/>
          </a:blip>
          <a:stretch>
            <a:fillRect/>
          </a:stretch>
        </p:blipFill>
        <p:spPr>
          <a:xfrm>
            <a:off x="0" y="1149350"/>
            <a:ext cx="9144000" cy="2844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04" name="Google Shape;304;p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305" name="Google Shape;305;p44"/>
          <p:cNvPicPr preferRelativeResize="0"/>
          <p:nvPr/>
        </p:nvPicPr>
        <p:blipFill>
          <a:blip r:embed="rId3">
            <a:alphaModFix/>
          </a:blip>
          <a:stretch>
            <a:fillRect/>
          </a:stretch>
        </p:blipFill>
        <p:spPr>
          <a:xfrm>
            <a:off x="-571500" y="0"/>
            <a:ext cx="10287002" cy="5143501"/>
          </a:xfrm>
          <a:prstGeom prst="rect">
            <a:avLst/>
          </a:prstGeom>
          <a:noFill/>
          <a:ln>
            <a:noFill/>
          </a:ln>
        </p:spPr>
      </p:pic>
      <p:sp>
        <p:nvSpPr>
          <p:cNvPr id="306" name="Google Shape;306;p44"/>
          <p:cNvSpPr txBox="1"/>
          <p:nvPr/>
        </p:nvSpPr>
        <p:spPr>
          <a:xfrm>
            <a:off x="3886200" y="152400"/>
            <a:ext cx="4857900" cy="196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3000">
                <a:solidFill>
                  <a:schemeClr val="dk1"/>
                </a:solidFill>
                <a:latin typeface="Amatic SC"/>
                <a:ea typeface="Amatic SC"/>
                <a:cs typeface="Amatic SC"/>
                <a:sym typeface="Amatic SC"/>
              </a:rPr>
              <a:t>“We shall not cease from exploration</a:t>
            </a:r>
            <a:endParaRPr b="1" sz="3000">
              <a:solidFill>
                <a:schemeClr val="dk1"/>
              </a:solidFill>
              <a:latin typeface="Amatic SC"/>
              <a:ea typeface="Amatic SC"/>
              <a:cs typeface="Amatic SC"/>
              <a:sym typeface="Amatic SC"/>
            </a:endParaRPr>
          </a:p>
          <a:p>
            <a:pPr indent="0" lvl="0" marL="0">
              <a:spcBef>
                <a:spcPts val="0"/>
              </a:spcBef>
              <a:spcAft>
                <a:spcPts val="0"/>
              </a:spcAft>
              <a:buClr>
                <a:schemeClr val="dk1"/>
              </a:buClr>
              <a:buSzPts val="1100"/>
              <a:buFont typeface="Arial"/>
              <a:buNone/>
            </a:pPr>
            <a:r>
              <a:rPr b="1" lang="en" sz="3000">
                <a:solidFill>
                  <a:schemeClr val="dk1"/>
                </a:solidFill>
                <a:latin typeface="Amatic SC"/>
                <a:ea typeface="Amatic SC"/>
                <a:cs typeface="Amatic SC"/>
                <a:sym typeface="Amatic SC"/>
              </a:rPr>
              <a:t>And the end to all our exploring</a:t>
            </a:r>
            <a:endParaRPr b="1" sz="3000">
              <a:solidFill>
                <a:schemeClr val="dk1"/>
              </a:solidFill>
              <a:latin typeface="Amatic SC"/>
              <a:ea typeface="Amatic SC"/>
              <a:cs typeface="Amatic SC"/>
              <a:sym typeface="Amatic SC"/>
            </a:endParaRPr>
          </a:p>
          <a:p>
            <a:pPr indent="0" lvl="0" marL="0">
              <a:spcBef>
                <a:spcPts val="0"/>
              </a:spcBef>
              <a:spcAft>
                <a:spcPts val="0"/>
              </a:spcAft>
              <a:buClr>
                <a:schemeClr val="dk1"/>
              </a:buClr>
              <a:buSzPts val="1100"/>
              <a:buFont typeface="Arial"/>
              <a:buNone/>
            </a:pPr>
            <a:r>
              <a:rPr b="1" lang="en" sz="3000">
                <a:solidFill>
                  <a:schemeClr val="dk1"/>
                </a:solidFill>
                <a:latin typeface="Amatic SC"/>
                <a:ea typeface="Amatic SC"/>
                <a:cs typeface="Amatic SC"/>
                <a:sym typeface="Amatic SC"/>
              </a:rPr>
              <a:t>Will be to arrive where we started</a:t>
            </a:r>
            <a:endParaRPr b="1" sz="3000">
              <a:solidFill>
                <a:schemeClr val="dk1"/>
              </a:solidFill>
              <a:latin typeface="Amatic SC"/>
              <a:ea typeface="Amatic SC"/>
              <a:cs typeface="Amatic SC"/>
              <a:sym typeface="Amatic SC"/>
            </a:endParaRPr>
          </a:p>
          <a:p>
            <a:pPr indent="0" lvl="0" marL="0">
              <a:spcBef>
                <a:spcPts val="0"/>
              </a:spcBef>
              <a:spcAft>
                <a:spcPts val="0"/>
              </a:spcAft>
              <a:buClr>
                <a:schemeClr val="dk1"/>
              </a:buClr>
              <a:buSzPts val="1100"/>
              <a:buFont typeface="Arial"/>
              <a:buNone/>
            </a:pPr>
            <a:r>
              <a:rPr b="1" lang="en" sz="3000">
                <a:solidFill>
                  <a:schemeClr val="dk1"/>
                </a:solidFill>
                <a:latin typeface="Amatic SC"/>
                <a:ea typeface="Amatic SC"/>
                <a:cs typeface="Amatic SC"/>
                <a:sym typeface="Amatic SC"/>
              </a:rPr>
              <a:t>And know the place for the first time.”</a:t>
            </a:r>
            <a:endParaRPr b="1" sz="3000">
              <a:solidFill>
                <a:schemeClr val="dk1"/>
              </a:solidFill>
              <a:latin typeface="Amatic SC"/>
              <a:ea typeface="Amatic SC"/>
              <a:cs typeface="Amatic SC"/>
              <a:sym typeface="Amatic SC"/>
            </a:endParaRPr>
          </a:p>
          <a:p>
            <a:pPr indent="0" lvl="0" marL="0">
              <a:spcBef>
                <a:spcPts val="0"/>
              </a:spcBef>
              <a:spcAft>
                <a:spcPts val="0"/>
              </a:spcAft>
              <a:buClr>
                <a:schemeClr val="dk1"/>
              </a:buClr>
              <a:buSzPts val="1100"/>
              <a:buFont typeface="Arial"/>
              <a:buNone/>
            </a:pPr>
            <a:r>
              <a:t/>
            </a:r>
            <a:endParaRPr b="1" sz="3000">
              <a:solidFill>
                <a:schemeClr val="dk1"/>
              </a:solidFill>
              <a:latin typeface="Amatic SC"/>
              <a:ea typeface="Amatic SC"/>
              <a:cs typeface="Amatic SC"/>
              <a:sym typeface="Amatic SC"/>
            </a:endParaRPr>
          </a:p>
        </p:txBody>
      </p:sp>
      <p:sp>
        <p:nvSpPr>
          <p:cNvPr id="307" name="Google Shape;307;p44"/>
          <p:cNvSpPr txBox="1"/>
          <p:nvPr/>
        </p:nvSpPr>
        <p:spPr>
          <a:xfrm>
            <a:off x="7696200" y="4533750"/>
            <a:ext cx="2419500" cy="1047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3000">
                <a:solidFill>
                  <a:schemeClr val="dk1"/>
                </a:solidFill>
                <a:latin typeface="Amatic SC"/>
                <a:ea typeface="Amatic SC"/>
                <a:cs typeface="Amatic SC"/>
                <a:sym typeface="Amatic SC"/>
              </a:rPr>
              <a:t>-T.S. Eliot-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76" name="Google Shape;7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Pic of handing over data</a:t>
            </a:r>
            <a:endParaRPr/>
          </a:p>
        </p:txBody>
      </p:sp>
      <p:pic>
        <p:nvPicPr>
          <p:cNvPr id="77" name="Google Shape;77;p16"/>
          <p:cNvPicPr preferRelativeResize="0"/>
          <p:nvPr/>
        </p:nvPicPr>
        <p:blipFill>
          <a:blip r:embed="rId3">
            <a:alphaModFix/>
          </a:blip>
          <a:stretch>
            <a:fillRect/>
          </a:stretch>
        </p:blipFill>
        <p:spPr>
          <a:xfrm>
            <a:off x="0" y="-477732"/>
            <a:ext cx="9144003" cy="6098958"/>
          </a:xfrm>
          <a:prstGeom prst="rect">
            <a:avLst/>
          </a:prstGeom>
          <a:noFill/>
          <a:ln>
            <a:noFill/>
          </a:ln>
        </p:spPr>
      </p:pic>
      <p:pic>
        <p:nvPicPr>
          <p:cNvPr id="78" name="Google Shape;78;p16"/>
          <p:cNvPicPr preferRelativeResize="0"/>
          <p:nvPr/>
        </p:nvPicPr>
        <p:blipFill rotWithShape="1">
          <a:blip r:embed="rId4">
            <a:alphaModFix/>
          </a:blip>
          <a:srcRect b="33463" l="11818" r="11086" t="35011"/>
          <a:stretch/>
        </p:blipFill>
        <p:spPr>
          <a:xfrm>
            <a:off x="3676650" y="2192278"/>
            <a:ext cx="1790700" cy="5152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84" name="Google Shape;84;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Pic of gold and diamonds</a:t>
            </a:r>
            <a:endParaRPr/>
          </a:p>
        </p:txBody>
      </p:sp>
      <p:pic>
        <p:nvPicPr>
          <p:cNvPr id="85" name="Google Shape;85;p17"/>
          <p:cNvPicPr preferRelativeResize="0"/>
          <p:nvPr/>
        </p:nvPicPr>
        <p:blipFill>
          <a:blip r:embed="rId3">
            <a:alphaModFix/>
          </a:blip>
          <a:stretch>
            <a:fillRect/>
          </a:stretch>
        </p:blipFill>
        <p:spPr>
          <a:xfrm>
            <a:off x="0" y="-838200"/>
            <a:ext cx="9144000" cy="6400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91" name="Google Shape;91;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Pic of shit</a:t>
            </a:r>
            <a:endParaRPr/>
          </a:p>
        </p:txBody>
      </p:sp>
      <p:pic>
        <p:nvPicPr>
          <p:cNvPr id="92" name="Google Shape;92;p18"/>
          <p:cNvPicPr preferRelativeResize="0"/>
          <p:nvPr/>
        </p:nvPicPr>
        <p:blipFill>
          <a:blip r:embed="rId3">
            <a:alphaModFix/>
          </a:blip>
          <a:stretch>
            <a:fillRect/>
          </a:stretch>
        </p:blipFill>
        <p:spPr>
          <a:xfrm>
            <a:off x="985175" y="0"/>
            <a:ext cx="717365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2. Pre-to-mid modeling</a:t>
            </a:r>
            <a:endParaRPr/>
          </a:p>
        </p:txBody>
      </p:sp>
      <p:sp>
        <p:nvSpPr>
          <p:cNvPr id="98" name="Google Shape;98;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99" name="Google Shape;99;p19"/>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05" name="Google Shape;10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have targets</a:t>
            </a:r>
            <a:endParaRPr/>
          </a:p>
        </p:txBody>
      </p:sp>
      <p:pic>
        <p:nvPicPr>
          <p:cNvPr id="106" name="Google Shape;106;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12" name="Google Shape;112;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Ready for modeling (log reg, NOT runway)</a:t>
            </a:r>
            <a:endParaRPr/>
          </a:p>
        </p:txBody>
      </p:sp>
      <p:pic>
        <p:nvPicPr>
          <p:cNvPr id="113" name="Google Shape;113;p21"/>
          <p:cNvPicPr preferRelativeResize="0"/>
          <p:nvPr/>
        </p:nvPicPr>
        <p:blipFill>
          <a:blip r:embed="rId3">
            <a:alphaModFix/>
          </a:blip>
          <a:stretch>
            <a:fillRect/>
          </a:stretch>
        </p:blipFill>
        <p:spPr>
          <a:xfrm>
            <a:off x="4953000" y="0"/>
            <a:ext cx="5143500" cy="5143500"/>
          </a:xfrm>
          <a:prstGeom prst="rect">
            <a:avLst/>
          </a:prstGeom>
          <a:noFill/>
          <a:ln>
            <a:noFill/>
          </a:ln>
        </p:spPr>
      </p:pic>
      <p:pic>
        <p:nvPicPr>
          <p:cNvPr id="114" name="Google Shape;114;p21"/>
          <p:cNvPicPr preferRelativeResize="0"/>
          <p:nvPr/>
        </p:nvPicPr>
        <p:blipFill rotWithShape="1">
          <a:blip r:embed="rId4">
            <a:alphaModFix/>
          </a:blip>
          <a:srcRect b="7033" l="7522" r="8046" t="3704"/>
          <a:stretch/>
        </p:blipFill>
        <p:spPr>
          <a:xfrm>
            <a:off x="-495300" y="-95250"/>
            <a:ext cx="5753099" cy="5333999"/>
          </a:xfrm>
          <a:prstGeom prst="rect">
            <a:avLst/>
          </a:prstGeom>
          <a:noFill/>
          <a:ln>
            <a:noFill/>
          </a:ln>
        </p:spPr>
      </p:pic>
      <p:sp>
        <p:nvSpPr>
          <p:cNvPr id="115" name="Google Shape;115;p21"/>
          <p:cNvSpPr/>
          <p:nvPr/>
        </p:nvSpPr>
        <p:spPr>
          <a:xfrm>
            <a:off x="5257800" y="495300"/>
            <a:ext cx="3848100" cy="38481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